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1" r:id="rId1"/>
    <p:sldMasterId id="2147483688" r:id="rId2"/>
  </p:sldMasterIdLst>
  <p:notesMasterIdLst>
    <p:notesMasterId r:id="rId17"/>
  </p:notesMasterIdLst>
  <p:sldIdLst>
    <p:sldId id="297" r:id="rId3"/>
    <p:sldId id="274" r:id="rId4"/>
    <p:sldId id="284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5" r:id="rId13"/>
    <p:sldId id="296" r:id="rId14"/>
    <p:sldId id="293" r:id="rId15"/>
    <p:sldId id="294" r:id="rId16"/>
  </p:sldIdLst>
  <p:sldSz cx="14630400" cy="8229600"/>
  <p:notesSz cx="8229600" cy="14630400"/>
  <p:embeddedFontLst>
    <p:embeddedFont>
      <p:font typeface="Inter" panose="02000503000000020004" pitchFamily="2" charset="0"/>
      <p:regular r:id="rId18"/>
    </p:embeddedFont>
  </p:embeddedFontLst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9FA4AF-3F21-48E1-B7D1-3D7605D918B5}" v="65" dt="2025-09-16T10:20:20.861"/>
    <p1510:client id="{AD89A558-3D43-4197-924D-2B00234723A8}" v="32" dt="2025-09-16T07:15:43.0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2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3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337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emf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emf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09B7A8A3-726E-613E-ED29-64A5728E6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" b="1048"/>
          <a:stretch/>
        </p:blipFill>
        <p:spPr>
          <a:xfrm>
            <a:off x="-24750" y="116932"/>
            <a:ext cx="14767903" cy="8112668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ED626F4E-1E15-E8A9-894F-D15439BFF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86943" y="7341656"/>
            <a:ext cx="791184" cy="493398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C9363247-9580-9F02-F506-DC46811147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4695" y="394812"/>
            <a:ext cx="1710427" cy="512371"/>
          </a:xfrm>
          <a:prstGeom prst="rect">
            <a:avLst/>
          </a:prstGeom>
        </p:spPr>
      </p:pic>
      <p:sp>
        <p:nvSpPr>
          <p:cNvPr id="16" name="Pravouholník 15">
            <a:extLst>
              <a:ext uri="{FF2B5EF4-FFF2-40B4-BE49-F238E27FC236}">
                <a16:creationId xmlns:a16="http://schemas.microsoft.com/office/drawing/2014/main" id="{DB9A112B-7667-799C-3935-134167F506DD}"/>
              </a:ext>
            </a:extLst>
          </p:cNvPr>
          <p:cNvSpPr/>
          <p:nvPr/>
        </p:nvSpPr>
        <p:spPr>
          <a:xfrm>
            <a:off x="2773936" y="3431634"/>
            <a:ext cx="9082528" cy="1770098"/>
          </a:xfrm>
          <a:prstGeom prst="rect">
            <a:avLst/>
          </a:prstGeom>
          <a:solidFill>
            <a:schemeClr val="bg1">
              <a:alpha val="95000"/>
            </a:schemeClr>
          </a:solidFill>
          <a:effectLst>
            <a:outerShdw blurRad="165100" dist="38100" dir="2700000" algn="tl" rotWithShape="0">
              <a:prstClr val="black">
                <a:alpha val="12000"/>
              </a:prstClr>
            </a:outerShdw>
          </a:effectLst>
        </p:spPr>
        <p:txBody>
          <a:bodyPr wrap="square" lIns="86400" tIns="0" rIns="86400" bIns="0" rtlCol="0" anchor="ctr">
            <a:noAutofit/>
          </a:bodyPr>
          <a:lstStyle/>
          <a:p>
            <a:pPr algn="ctr"/>
            <a:endParaRPr lang="sk-SK" sz="1920" cap="all" spc="36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atin typeface="+mj-lt"/>
            </a:endParaRPr>
          </a:p>
        </p:txBody>
      </p:sp>
      <p:sp>
        <p:nvSpPr>
          <p:cNvPr id="3" name="Title 35">
            <a:extLst>
              <a:ext uri="{FF2B5EF4-FFF2-40B4-BE49-F238E27FC236}">
                <a16:creationId xmlns:a16="http://schemas.microsoft.com/office/drawing/2014/main" id="{661FF6E8-E6A4-313B-FCFB-B11BF6A6C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3718" y="3792575"/>
            <a:ext cx="6923921" cy="956774"/>
          </a:xfrm>
          <a:prstGeom prst="rect">
            <a:avLst/>
          </a:prstGeom>
        </p:spPr>
        <p:txBody>
          <a:bodyPr wrap="square" lIns="0" tIns="180000" rIns="0" bIns="0" anchor="ctr">
            <a:spAutoFit/>
          </a:bodyPr>
          <a:lstStyle>
            <a:lvl1pPr algn="ctr">
              <a:lnSpc>
                <a:spcPct val="100000"/>
              </a:lnSpc>
              <a:defRPr sz="4800" b="1" i="0" cap="all" spc="0" baseline="0">
                <a:gradFill>
                  <a:gsLst>
                    <a:gs pos="2100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</a:t>
            </a:r>
          </a:p>
        </p:txBody>
      </p:sp>
      <p:sp>
        <p:nvSpPr>
          <p:cNvPr id="2" name="BlokTextu 3">
            <a:extLst>
              <a:ext uri="{FF2B5EF4-FFF2-40B4-BE49-F238E27FC236}">
                <a16:creationId xmlns:a16="http://schemas.microsoft.com/office/drawing/2014/main" id="{2DFC0297-702A-E62A-1AC0-DCCF05123AD3}"/>
              </a:ext>
            </a:extLst>
          </p:cNvPr>
          <p:cNvSpPr txBox="1"/>
          <p:nvPr/>
        </p:nvSpPr>
        <p:spPr>
          <a:xfrm>
            <a:off x="5593080" y="-847972"/>
            <a:ext cx="4267200" cy="2659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r>
              <a:rPr lang="sk-SK" sz="2160" b="0" i="0" dirty="0">
                <a:latin typeface="Arial" panose="020B0604020202020204" pitchFamily="34" charset="0"/>
                <a:cs typeface="Arial" panose="020B0604020202020204" pitchFamily="34" charset="0"/>
              </a:rPr>
              <a:t>ÚVODNÝ SLAJD</a:t>
            </a:r>
          </a:p>
        </p:txBody>
      </p:sp>
      <p:sp>
        <p:nvSpPr>
          <p:cNvPr id="8" name="Rectangle 24">
            <a:extLst>
              <a:ext uri="{FF2B5EF4-FFF2-40B4-BE49-F238E27FC236}">
                <a16:creationId xmlns:a16="http://schemas.microsoft.com/office/drawing/2014/main" id="{D56B35E7-FF1E-DE01-611E-D3622F3122D0}"/>
              </a:ext>
            </a:extLst>
          </p:cNvPr>
          <p:cNvSpPr/>
          <p:nvPr/>
        </p:nvSpPr>
        <p:spPr>
          <a:xfrm>
            <a:off x="0" y="0"/>
            <a:ext cx="14630400" cy="117043"/>
          </a:xfrm>
          <a:prstGeom prst="rect">
            <a:avLst/>
          </a:prstGeom>
          <a:gradFill>
            <a:gsLst>
              <a:gs pos="33000">
                <a:schemeClr val="accent3"/>
              </a:gs>
              <a:gs pos="68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endParaRPr lang="sk-SK" sz="2160" dirty="0"/>
          </a:p>
        </p:txBody>
      </p:sp>
    </p:spTree>
    <p:extLst>
      <p:ext uri="{BB962C8B-B14F-4D97-AF65-F5344CB8AC3E}">
        <p14:creationId xmlns:p14="http://schemas.microsoft.com/office/powerpoint/2010/main" val="18283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>
            <a:extLst>
              <a:ext uri="{FF2B5EF4-FFF2-40B4-BE49-F238E27FC236}">
                <a16:creationId xmlns:a16="http://schemas.microsoft.com/office/drawing/2014/main" id="{D54F6EAE-91FC-E8A8-083D-3ED5AA1F33D1}"/>
              </a:ext>
            </a:extLst>
          </p:cNvPr>
          <p:cNvSpPr txBox="1"/>
          <p:nvPr/>
        </p:nvSpPr>
        <p:spPr>
          <a:xfrm>
            <a:off x="0" y="131405"/>
            <a:ext cx="14630400" cy="8098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80000"/>
              </a:lnSpc>
              <a:spcAft>
                <a:spcPts val="720"/>
              </a:spcAft>
            </a:pPr>
            <a:r>
              <a:rPr lang="sk-SK" sz="3360" spc="360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2F43BC46-9AA2-5441-6D81-2A1645DC03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703" y="388378"/>
            <a:ext cx="1303570" cy="390494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D8978264-47AB-3C3E-6084-83E8A7FB3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86461" y="388377"/>
            <a:ext cx="626179" cy="390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12798E-5D34-DC84-1D93-425E2CB03F2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2242970" y="1270998"/>
            <a:ext cx="1936159" cy="3153173"/>
          </a:xfrm>
          <a:prstGeom prst="rect">
            <a:avLst/>
          </a:prstGeom>
          <a:noFill/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E980D3C6-DC6F-A606-5D4E-00FE08EADF73}"/>
              </a:ext>
            </a:extLst>
          </p:cNvPr>
          <p:cNvSpPr txBox="1"/>
          <p:nvPr/>
        </p:nvSpPr>
        <p:spPr>
          <a:xfrm>
            <a:off x="0" y="7724911"/>
            <a:ext cx="571500" cy="2120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ct val="80000"/>
              </a:lnSpc>
              <a:spcAft>
                <a:spcPts val="360"/>
              </a:spcAft>
              <a:buFont typeface="Wingdings" panose="05000000000000000000" pitchFamily="2" charset="2"/>
              <a:buNone/>
            </a:pPr>
            <a:fld id="{0D590ED1-5230-491C-A3AE-9313E4231A21}" type="slidenum">
              <a:rPr lang="sk-SK" sz="1680" smtClean="0">
                <a:solidFill>
                  <a:srgbClr val="F21C0A"/>
                </a:solidFill>
              </a:rPr>
              <a:pPr marL="0" indent="0" algn="ctr">
                <a:lnSpc>
                  <a:spcPct val="80000"/>
                </a:lnSpc>
                <a:spcAft>
                  <a:spcPts val="360"/>
                </a:spcAft>
                <a:buFont typeface="Wingdings" panose="05000000000000000000" pitchFamily="2" charset="2"/>
                <a:buNone/>
              </a:pPr>
              <a:t>‹#›</a:t>
            </a:fld>
            <a:endParaRPr lang="sk-SK" sz="1680" dirty="0">
              <a:solidFill>
                <a:srgbClr val="F21C0A"/>
              </a:solidFill>
            </a:endParaRPr>
          </a:p>
        </p:txBody>
      </p:sp>
      <p:sp>
        <p:nvSpPr>
          <p:cNvPr id="4" name="Title 35">
            <a:extLst>
              <a:ext uri="{FF2B5EF4-FFF2-40B4-BE49-F238E27FC236}">
                <a16:creationId xmlns:a16="http://schemas.microsoft.com/office/drawing/2014/main" id="{A17F6A04-EEBA-87CD-46C3-5E92A123F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1095" y="55109"/>
            <a:ext cx="10268212" cy="846555"/>
          </a:xfrm>
          <a:prstGeom prst="rect">
            <a:avLst/>
          </a:prstGeom>
        </p:spPr>
        <p:txBody>
          <a:bodyPr wrap="square" lIns="0" tIns="180000" rIns="0" bIns="0" anchor="ctr">
            <a:spAutoFit/>
          </a:bodyPr>
          <a:lstStyle>
            <a:lvl1pPr algn="ctr">
              <a:lnSpc>
                <a:spcPct val="100000"/>
              </a:lnSpc>
              <a:defRPr sz="4320" b="1" i="0" cap="all" spc="0" baseline="0">
                <a:gradFill>
                  <a:gsLst>
                    <a:gs pos="2100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</a:t>
            </a:r>
          </a:p>
        </p:txBody>
      </p:sp>
      <p:sp>
        <p:nvSpPr>
          <p:cNvPr id="5" name="Zástupný text 31">
            <a:extLst>
              <a:ext uri="{FF2B5EF4-FFF2-40B4-BE49-F238E27FC236}">
                <a16:creationId xmlns:a16="http://schemas.microsoft.com/office/drawing/2014/main" id="{48309141-3DD3-0A48-BC3B-7175164075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34924" y="2688096"/>
            <a:ext cx="5051538" cy="32255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6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/>
              <a:t>Text text text</a:t>
            </a:r>
          </a:p>
        </p:txBody>
      </p:sp>
      <p:sp>
        <p:nvSpPr>
          <p:cNvPr id="6" name="Zástupný text 31">
            <a:extLst>
              <a:ext uri="{FF2B5EF4-FFF2-40B4-BE49-F238E27FC236}">
                <a16:creationId xmlns:a16="http://schemas.microsoft.com/office/drawing/2014/main" id="{00F52B1D-5A62-3C9D-6122-3A0A11C8E9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34924" y="6299976"/>
            <a:ext cx="5051538" cy="11507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8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/>
              <a:t>Text text text    </a:t>
            </a:r>
          </a:p>
        </p:txBody>
      </p:sp>
      <p:sp>
        <p:nvSpPr>
          <p:cNvPr id="9" name="Zástupný text 31">
            <a:extLst>
              <a:ext uri="{FF2B5EF4-FFF2-40B4-BE49-F238E27FC236}">
                <a16:creationId xmlns:a16="http://schemas.microsoft.com/office/drawing/2014/main" id="{5FA0E2C3-EE25-1B1D-DD33-B6B79B7FFC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4488" y="1732727"/>
            <a:ext cx="7003302" cy="64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NÁZOV GRAFU</a:t>
            </a:r>
          </a:p>
        </p:txBody>
      </p:sp>
      <p:sp>
        <p:nvSpPr>
          <p:cNvPr id="17" name="Zástupný text 31">
            <a:extLst>
              <a:ext uri="{FF2B5EF4-FFF2-40B4-BE49-F238E27FC236}">
                <a16:creationId xmlns:a16="http://schemas.microsoft.com/office/drawing/2014/main" id="{03B93FA6-4EF8-FCDD-C172-82A823A1C5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4668" y="3053974"/>
            <a:ext cx="1386317" cy="64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8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/>
              <a:t>Text</a:t>
            </a:r>
          </a:p>
        </p:txBody>
      </p:sp>
      <p:sp>
        <p:nvSpPr>
          <p:cNvPr id="18" name="Zástupný text 31">
            <a:extLst>
              <a:ext uri="{FF2B5EF4-FFF2-40B4-BE49-F238E27FC236}">
                <a16:creationId xmlns:a16="http://schemas.microsoft.com/office/drawing/2014/main" id="{61B3254C-EF90-5C72-6AE8-99646B2A21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0708" y="3053974"/>
            <a:ext cx="1386317" cy="64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8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/>
              <a:t>Text</a:t>
            </a:r>
          </a:p>
        </p:txBody>
      </p:sp>
      <p:sp>
        <p:nvSpPr>
          <p:cNvPr id="20" name="Zástupný text 31">
            <a:extLst>
              <a:ext uri="{FF2B5EF4-FFF2-40B4-BE49-F238E27FC236}">
                <a16:creationId xmlns:a16="http://schemas.microsoft.com/office/drawing/2014/main" id="{044A79A4-262B-D65A-F3B9-AA6AB634CA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0708" y="6223894"/>
            <a:ext cx="1386317" cy="64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8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/>
              <a:t>Text</a:t>
            </a:r>
          </a:p>
        </p:txBody>
      </p:sp>
      <p:sp>
        <p:nvSpPr>
          <p:cNvPr id="23" name="Zástupný text 31">
            <a:extLst>
              <a:ext uri="{FF2B5EF4-FFF2-40B4-BE49-F238E27FC236}">
                <a16:creationId xmlns:a16="http://schemas.microsoft.com/office/drawing/2014/main" id="{1A199EDA-9033-3A32-F24A-2A85A32654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04668" y="6223894"/>
            <a:ext cx="1386317" cy="64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8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/>
              <a:t>Text</a:t>
            </a:r>
          </a:p>
        </p:txBody>
      </p:sp>
      <p:sp>
        <p:nvSpPr>
          <p:cNvPr id="25" name="Zástupný objekt pre graf 24">
            <a:extLst>
              <a:ext uri="{FF2B5EF4-FFF2-40B4-BE49-F238E27FC236}">
                <a16:creationId xmlns:a16="http://schemas.microsoft.com/office/drawing/2014/main" id="{2D0F09D7-EDE4-AA0F-63E8-405DFC56D7C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1613863" y="3166237"/>
            <a:ext cx="5273563" cy="40130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k-SK"/>
              <a:t>Ak chcete pridať graf, kliknite na ikonu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592375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1">
            <a:extLst>
              <a:ext uri="{FF2B5EF4-FFF2-40B4-BE49-F238E27FC236}">
                <a16:creationId xmlns:a16="http://schemas.microsoft.com/office/drawing/2014/main" id="{A845BDF3-3D57-5796-3DD6-2C985BB32266}"/>
              </a:ext>
            </a:extLst>
          </p:cNvPr>
          <p:cNvSpPr txBox="1"/>
          <p:nvPr/>
        </p:nvSpPr>
        <p:spPr>
          <a:xfrm>
            <a:off x="0" y="131405"/>
            <a:ext cx="14630400" cy="8098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80000"/>
              </a:lnSpc>
              <a:spcAft>
                <a:spcPts val="720"/>
              </a:spcAft>
            </a:pPr>
            <a:r>
              <a:rPr lang="sk-SK" sz="3360" spc="360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pic>
        <p:nvPicPr>
          <p:cNvPr id="28" name="Grafický objekt 27">
            <a:extLst>
              <a:ext uri="{FF2B5EF4-FFF2-40B4-BE49-F238E27FC236}">
                <a16:creationId xmlns:a16="http://schemas.microsoft.com/office/drawing/2014/main" id="{1B28D1CF-0B0F-BFA6-4462-BF0DB649D5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703" y="388378"/>
            <a:ext cx="1303570" cy="390494"/>
          </a:xfrm>
          <a:prstGeom prst="rect">
            <a:avLst/>
          </a:prstGeom>
        </p:spPr>
      </p:pic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C1C6FFE2-BE7B-3A21-6C6D-57E5D1B23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86461" y="388377"/>
            <a:ext cx="626179" cy="390496"/>
          </a:xfrm>
          <a:prstGeom prst="rect">
            <a:avLst/>
          </a:prstGeom>
        </p:spPr>
      </p:pic>
      <p:sp>
        <p:nvSpPr>
          <p:cNvPr id="31" name="BlokTextu 30">
            <a:extLst>
              <a:ext uri="{FF2B5EF4-FFF2-40B4-BE49-F238E27FC236}">
                <a16:creationId xmlns:a16="http://schemas.microsoft.com/office/drawing/2014/main" id="{CC75FD04-A13D-A952-6B11-9E009B9A2639}"/>
              </a:ext>
            </a:extLst>
          </p:cNvPr>
          <p:cNvSpPr txBox="1"/>
          <p:nvPr/>
        </p:nvSpPr>
        <p:spPr>
          <a:xfrm>
            <a:off x="0" y="7724911"/>
            <a:ext cx="571500" cy="2120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ct val="80000"/>
              </a:lnSpc>
              <a:spcAft>
                <a:spcPts val="360"/>
              </a:spcAft>
              <a:buFont typeface="Wingdings" panose="05000000000000000000" pitchFamily="2" charset="2"/>
              <a:buNone/>
            </a:pPr>
            <a:fld id="{0D590ED1-5230-491C-A3AE-9313E4231A21}" type="slidenum">
              <a:rPr lang="sk-SK" sz="1680" smtClean="0">
                <a:solidFill>
                  <a:srgbClr val="F21C0A"/>
                </a:solidFill>
              </a:rPr>
              <a:pPr marL="0" indent="0" algn="ctr">
                <a:lnSpc>
                  <a:spcPct val="80000"/>
                </a:lnSpc>
                <a:spcAft>
                  <a:spcPts val="360"/>
                </a:spcAft>
                <a:buFont typeface="Wingdings" panose="05000000000000000000" pitchFamily="2" charset="2"/>
                <a:buNone/>
              </a:pPr>
              <a:t>‹#›</a:t>
            </a:fld>
            <a:endParaRPr lang="sk-SK" sz="1680" dirty="0">
              <a:solidFill>
                <a:srgbClr val="F21C0A"/>
              </a:solidFill>
            </a:endParaRPr>
          </a:p>
        </p:txBody>
      </p:sp>
      <p:sp>
        <p:nvSpPr>
          <p:cNvPr id="32" name="Title 35">
            <a:extLst>
              <a:ext uri="{FF2B5EF4-FFF2-40B4-BE49-F238E27FC236}">
                <a16:creationId xmlns:a16="http://schemas.microsoft.com/office/drawing/2014/main" id="{B541CE8F-9544-B2EB-3D6F-C2627A02ED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1095" y="55109"/>
            <a:ext cx="10268212" cy="846555"/>
          </a:xfrm>
          <a:prstGeom prst="rect">
            <a:avLst/>
          </a:prstGeom>
        </p:spPr>
        <p:txBody>
          <a:bodyPr wrap="square" lIns="0" tIns="180000" rIns="0" bIns="0" anchor="ctr">
            <a:spAutoFit/>
          </a:bodyPr>
          <a:lstStyle>
            <a:lvl1pPr algn="ctr">
              <a:lnSpc>
                <a:spcPct val="100000"/>
              </a:lnSpc>
              <a:defRPr sz="4320" b="1" i="0" cap="all" spc="0" baseline="0">
                <a:gradFill>
                  <a:gsLst>
                    <a:gs pos="2100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</a:t>
            </a:r>
          </a:p>
        </p:txBody>
      </p:sp>
      <p:sp>
        <p:nvSpPr>
          <p:cNvPr id="34" name="Zástupný text 31">
            <a:extLst>
              <a:ext uri="{FF2B5EF4-FFF2-40B4-BE49-F238E27FC236}">
                <a16:creationId xmlns:a16="http://schemas.microsoft.com/office/drawing/2014/main" id="{BC0AA718-9A06-C605-0EE6-4A5EFA0EB7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34924" y="6299976"/>
            <a:ext cx="5051538" cy="11507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8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/>
              <a:t>Text text text</a:t>
            </a:r>
          </a:p>
        </p:txBody>
      </p:sp>
      <p:sp>
        <p:nvSpPr>
          <p:cNvPr id="35" name="Zástupný text 31">
            <a:extLst>
              <a:ext uri="{FF2B5EF4-FFF2-40B4-BE49-F238E27FC236}">
                <a16:creationId xmlns:a16="http://schemas.microsoft.com/office/drawing/2014/main" id="{5F159BCF-0AD2-7189-4B31-7627FEFF2C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4488" y="1732727"/>
            <a:ext cx="7003302" cy="64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NÁZOV GRAFU</a:t>
            </a:r>
          </a:p>
        </p:txBody>
      </p:sp>
      <p:sp>
        <p:nvSpPr>
          <p:cNvPr id="40" name="Zástupný objekt pre graf 24">
            <a:extLst>
              <a:ext uri="{FF2B5EF4-FFF2-40B4-BE49-F238E27FC236}">
                <a16:creationId xmlns:a16="http://schemas.microsoft.com/office/drawing/2014/main" id="{E6FBA886-F35A-B547-4EEC-A25DFD969D11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1613863" y="3166237"/>
            <a:ext cx="5273563" cy="40130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k-SK"/>
              <a:t>Ak chcete pridať graf, kliknite na ikonu</a:t>
            </a:r>
            <a:endParaRPr lang="sk-SK" dirty="0"/>
          </a:p>
        </p:txBody>
      </p:sp>
      <p:pic>
        <p:nvPicPr>
          <p:cNvPr id="2" name="Picture 65">
            <a:extLst>
              <a:ext uri="{FF2B5EF4-FFF2-40B4-BE49-F238E27FC236}">
                <a16:creationId xmlns:a16="http://schemas.microsoft.com/office/drawing/2014/main" id="{D8E90140-5114-EB47-1FC5-3F86FC6A2D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9557" y="1712991"/>
            <a:ext cx="1943083" cy="3322045"/>
          </a:xfrm>
          <a:prstGeom prst="rect">
            <a:avLst/>
          </a:prstGeom>
        </p:spPr>
      </p:pic>
      <p:sp>
        <p:nvSpPr>
          <p:cNvPr id="33" name="Zástupný text 31">
            <a:extLst>
              <a:ext uri="{FF2B5EF4-FFF2-40B4-BE49-F238E27FC236}">
                <a16:creationId xmlns:a16="http://schemas.microsoft.com/office/drawing/2014/main" id="{D061A3DB-3336-ABA0-51A9-C3637F105A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34924" y="2688096"/>
            <a:ext cx="5051538" cy="32255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6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160440948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596FC36-6787-D1AC-08D8-D2FA876156CD}"/>
              </a:ext>
            </a:extLst>
          </p:cNvPr>
          <p:cNvSpPr/>
          <p:nvPr/>
        </p:nvSpPr>
        <p:spPr>
          <a:xfrm>
            <a:off x="0" y="0"/>
            <a:ext cx="14630400" cy="117043"/>
          </a:xfrm>
          <a:prstGeom prst="rect">
            <a:avLst/>
          </a:prstGeom>
          <a:gradFill>
            <a:gsLst>
              <a:gs pos="0">
                <a:schemeClr val="accent3"/>
              </a:gs>
              <a:gs pos="63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endParaRPr lang="sk-SK" sz="2160" dirty="0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D54F6EAE-91FC-E8A8-083D-3ED5AA1F33D1}"/>
              </a:ext>
            </a:extLst>
          </p:cNvPr>
          <p:cNvSpPr txBox="1"/>
          <p:nvPr/>
        </p:nvSpPr>
        <p:spPr>
          <a:xfrm>
            <a:off x="0" y="117043"/>
            <a:ext cx="14630400" cy="8112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80000"/>
              </a:lnSpc>
              <a:spcAft>
                <a:spcPts val="720"/>
              </a:spcAft>
            </a:pPr>
            <a:endParaRPr lang="sk-SK" sz="3360" spc="36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2F43BC46-9AA2-5441-6D81-2A1645DC03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703" y="388378"/>
            <a:ext cx="1303570" cy="390494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D8978264-47AB-3C3E-6084-83E8A7FB3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86461" y="388377"/>
            <a:ext cx="626179" cy="390496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E980D3C6-DC6F-A606-5D4E-00FE08EADF73}"/>
              </a:ext>
            </a:extLst>
          </p:cNvPr>
          <p:cNvSpPr txBox="1"/>
          <p:nvPr/>
        </p:nvSpPr>
        <p:spPr>
          <a:xfrm>
            <a:off x="0" y="7724911"/>
            <a:ext cx="571500" cy="2120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ct val="80000"/>
              </a:lnSpc>
              <a:spcAft>
                <a:spcPts val="360"/>
              </a:spcAft>
              <a:buFont typeface="Wingdings" panose="05000000000000000000" pitchFamily="2" charset="2"/>
              <a:buNone/>
            </a:pPr>
            <a:fld id="{0D590ED1-5230-491C-A3AE-9313E4231A21}" type="slidenum">
              <a:rPr lang="sk-SK" sz="1680" smtClean="0">
                <a:solidFill>
                  <a:srgbClr val="F21C0A"/>
                </a:solidFill>
              </a:rPr>
              <a:pPr marL="0" indent="0" algn="ctr">
                <a:lnSpc>
                  <a:spcPct val="80000"/>
                </a:lnSpc>
                <a:spcAft>
                  <a:spcPts val="360"/>
                </a:spcAft>
                <a:buFont typeface="Wingdings" panose="05000000000000000000" pitchFamily="2" charset="2"/>
                <a:buNone/>
              </a:pPr>
              <a:t>‹#›</a:t>
            </a:fld>
            <a:endParaRPr lang="sk-SK" sz="1680" dirty="0">
              <a:solidFill>
                <a:srgbClr val="F21C0A"/>
              </a:solidFill>
            </a:endParaRPr>
          </a:p>
        </p:txBody>
      </p:sp>
      <p:sp>
        <p:nvSpPr>
          <p:cNvPr id="4" name="Title 35">
            <a:extLst>
              <a:ext uri="{FF2B5EF4-FFF2-40B4-BE49-F238E27FC236}">
                <a16:creationId xmlns:a16="http://schemas.microsoft.com/office/drawing/2014/main" id="{6751B771-20AD-0DD3-9DBA-2E29DBA5E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1095" y="55109"/>
            <a:ext cx="10268212" cy="846555"/>
          </a:xfrm>
          <a:prstGeom prst="rect">
            <a:avLst/>
          </a:prstGeom>
        </p:spPr>
        <p:txBody>
          <a:bodyPr wrap="square" lIns="0" tIns="180000" rIns="0" bIns="0" anchor="ctr">
            <a:spAutoFit/>
          </a:bodyPr>
          <a:lstStyle>
            <a:lvl1pPr algn="ctr">
              <a:lnSpc>
                <a:spcPct val="100000"/>
              </a:lnSpc>
              <a:defRPr sz="4320" b="1" i="0" cap="all" spc="0" baseline="0">
                <a:gradFill>
                  <a:gsLst>
                    <a:gs pos="2100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</a:t>
            </a:r>
          </a:p>
        </p:txBody>
      </p:sp>
      <p:sp>
        <p:nvSpPr>
          <p:cNvPr id="5" name="Zástupný text 31">
            <a:extLst>
              <a:ext uri="{FF2B5EF4-FFF2-40B4-BE49-F238E27FC236}">
                <a16:creationId xmlns:a16="http://schemas.microsoft.com/office/drawing/2014/main" id="{AD4BC07A-BC09-43BE-E2F2-9AD8AB02C4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4488" y="1732727"/>
            <a:ext cx="7003302" cy="64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NÁZOV TABUĽKY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153189C4-63D1-3149-4665-57394246D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5445" y="5646714"/>
            <a:ext cx="2297950" cy="2297950"/>
          </a:xfrm>
          <a:prstGeom prst="rect">
            <a:avLst/>
          </a:prstGeom>
        </p:spPr>
      </p:pic>
      <p:sp>
        <p:nvSpPr>
          <p:cNvPr id="10" name="Zástupný objekt pre tabuľku 9">
            <a:extLst>
              <a:ext uri="{FF2B5EF4-FFF2-40B4-BE49-F238E27FC236}">
                <a16:creationId xmlns:a16="http://schemas.microsoft.com/office/drawing/2014/main" id="{FE43BB77-E7C3-49E8-72C6-4F09D5C0530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95375" y="2688096"/>
            <a:ext cx="12491086" cy="4194842"/>
          </a:xfrm>
          <a:prstGeom prst="rect">
            <a:avLst/>
          </a:prstGeom>
        </p:spPr>
        <p:txBody>
          <a:bodyPr/>
          <a:lstStyle>
            <a:lvl1pPr>
              <a:defRPr sz="216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/>
              <a:t>Ak chcete pridať tabuľku, kliknite na ikonu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1195800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533A8E93-E11B-8301-789B-E6B2F86C0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" r="6804"/>
          <a:stretch/>
        </p:blipFill>
        <p:spPr>
          <a:xfrm>
            <a:off x="-1917460" y="1032371"/>
            <a:ext cx="9449407" cy="7289042"/>
          </a:xfrm>
          <a:prstGeom prst="parallelogram">
            <a:avLst>
              <a:gd name="adj" fmla="val 47198"/>
            </a:avLst>
          </a:prstGeom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14DEA970-C3D7-000A-0BD3-A444CFB83A56}"/>
              </a:ext>
            </a:extLst>
          </p:cNvPr>
          <p:cNvSpPr/>
          <p:nvPr/>
        </p:nvSpPr>
        <p:spPr>
          <a:xfrm rot="16200000" flipH="1">
            <a:off x="7657699" y="5146784"/>
            <a:ext cx="54863" cy="3078772"/>
          </a:xfrm>
          <a:prstGeom prst="rect">
            <a:avLst/>
          </a:prstGeom>
          <a:solidFill>
            <a:srgbClr val="FF191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rgbClr val="01499A"/>
              </a:solidFill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5C460875-A008-E4BB-AE95-33A1BB9B2576}"/>
              </a:ext>
            </a:extLst>
          </p:cNvPr>
          <p:cNvSpPr txBox="1"/>
          <p:nvPr/>
        </p:nvSpPr>
        <p:spPr>
          <a:xfrm>
            <a:off x="0" y="131405"/>
            <a:ext cx="14630400" cy="929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100000"/>
              </a:lnSpc>
              <a:spcAft>
                <a:spcPts val="720"/>
              </a:spcAft>
            </a:pPr>
            <a:endParaRPr lang="sk-SK" sz="3360" spc="36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2116BCA6-5E98-91A0-12D7-A00BE32B30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703" y="388378"/>
            <a:ext cx="1303570" cy="390494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3674141F-B0BF-010A-7427-71136AFF96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86461" y="388377"/>
            <a:ext cx="626179" cy="390496"/>
          </a:xfrm>
          <a:prstGeom prst="rect">
            <a:avLst/>
          </a:prstGeom>
        </p:spPr>
      </p:pic>
      <p:sp>
        <p:nvSpPr>
          <p:cNvPr id="37" name="Pravouholník 36">
            <a:extLst>
              <a:ext uri="{FF2B5EF4-FFF2-40B4-BE49-F238E27FC236}">
                <a16:creationId xmlns:a16="http://schemas.microsoft.com/office/drawing/2014/main" id="{BA194C6C-F247-A61F-BCEC-FC6E26BB2F68}"/>
              </a:ext>
            </a:extLst>
          </p:cNvPr>
          <p:cNvSpPr/>
          <p:nvPr/>
        </p:nvSpPr>
        <p:spPr>
          <a:xfrm>
            <a:off x="0" y="7550872"/>
            <a:ext cx="571500" cy="513168"/>
          </a:xfrm>
          <a:prstGeom prst="rect">
            <a:avLst/>
          </a:pr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12000"/>
              </a:prstClr>
            </a:outerShdw>
          </a:effectLst>
        </p:spPr>
        <p:txBody>
          <a:bodyPr wrap="square" lIns="86400" tIns="0" rIns="86400" bIns="0" rtlCol="0" anchor="ctr">
            <a:noAutofit/>
          </a:bodyPr>
          <a:lstStyle/>
          <a:p>
            <a:pPr algn="ctr"/>
            <a:endParaRPr lang="sk-SK" sz="1920" cap="all" spc="36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atin typeface="+mj-lt"/>
            </a:endParaRPr>
          </a:p>
        </p:txBody>
      </p:sp>
      <p:sp>
        <p:nvSpPr>
          <p:cNvPr id="35" name="BlokTextu 34">
            <a:extLst>
              <a:ext uri="{FF2B5EF4-FFF2-40B4-BE49-F238E27FC236}">
                <a16:creationId xmlns:a16="http://schemas.microsoft.com/office/drawing/2014/main" id="{F1491B3F-F51C-C1DF-8687-E1B9FD2B5CCB}"/>
              </a:ext>
            </a:extLst>
          </p:cNvPr>
          <p:cNvSpPr txBox="1"/>
          <p:nvPr/>
        </p:nvSpPr>
        <p:spPr>
          <a:xfrm>
            <a:off x="0" y="7724911"/>
            <a:ext cx="571500" cy="2120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ct val="80000"/>
              </a:lnSpc>
              <a:spcAft>
                <a:spcPts val="360"/>
              </a:spcAft>
              <a:buFont typeface="Wingdings" panose="05000000000000000000" pitchFamily="2" charset="2"/>
              <a:buNone/>
            </a:pPr>
            <a:fld id="{0D590ED1-5230-491C-A3AE-9313E4231A21}" type="slidenum">
              <a:rPr lang="sk-SK" sz="1680" smtClean="0">
                <a:solidFill>
                  <a:srgbClr val="F21C0A"/>
                </a:solidFill>
              </a:rPr>
              <a:pPr marL="0" indent="0" algn="ctr">
                <a:lnSpc>
                  <a:spcPct val="80000"/>
                </a:lnSpc>
                <a:spcAft>
                  <a:spcPts val="360"/>
                </a:spcAft>
                <a:buFont typeface="Wingdings" panose="05000000000000000000" pitchFamily="2" charset="2"/>
                <a:buNone/>
              </a:pPr>
              <a:t>‹#›</a:t>
            </a:fld>
            <a:endParaRPr lang="sk-SK" sz="1680" dirty="0">
              <a:solidFill>
                <a:srgbClr val="F21C0A"/>
              </a:solidFill>
            </a:endParaRPr>
          </a:p>
        </p:txBody>
      </p:sp>
      <p:sp>
        <p:nvSpPr>
          <p:cNvPr id="2" name="Title 35">
            <a:extLst>
              <a:ext uri="{FF2B5EF4-FFF2-40B4-BE49-F238E27FC236}">
                <a16:creationId xmlns:a16="http://schemas.microsoft.com/office/drawing/2014/main" id="{D25FD7B5-61BE-A99B-A82D-4507E048D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1095" y="55109"/>
            <a:ext cx="10268212" cy="846555"/>
          </a:xfrm>
          <a:prstGeom prst="rect">
            <a:avLst/>
          </a:prstGeom>
        </p:spPr>
        <p:txBody>
          <a:bodyPr wrap="square" lIns="0" tIns="180000" rIns="0" bIns="0" anchor="ctr">
            <a:spAutoFit/>
          </a:bodyPr>
          <a:lstStyle>
            <a:lvl1pPr algn="ctr">
              <a:lnSpc>
                <a:spcPct val="100000"/>
              </a:lnSpc>
              <a:defRPr sz="4320" b="1" i="0" cap="all" spc="0" baseline="0">
                <a:gradFill>
                  <a:gsLst>
                    <a:gs pos="2100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</a:t>
            </a:r>
          </a:p>
        </p:txBody>
      </p:sp>
      <p:sp>
        <p:nvSpPr>
          <p:cNvPr id="3" name="Zástupný text 31">
            <a:extLst>
              <a:ext uri="{FF2B5EF4-FFF2-40B4-BE49-F238E27FC236}">
                <a16:creationId xmlns:a16="http://schemas.microsoft.com/office/drawing/2014/main" id="{08288357-06DD-5E75-8304-DDA5D82C53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84890" y="2384350"/>
            <a:ext cx="5801572" cy="37148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6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/>
              <a:t>Text text text</a:t>
            </a:r>
          </a:p>
        </p:txBody>
      </p:sp>
      <p:sp>
        <p:nvSpPr>
          <p:cNvPr id="4" name="Zástupný text 31">
            <a:extLst>
              <a:ext uri="{FF2B5EF4-FFF2-40B4-BE49-F238E27FC236}">
                <a16:creationId xmlns:a16="http://schemas.microsoft.com/office/drawing/2014/main" id="{BDE4B3F1-6A55-F2AE-CBA6-C985FF641E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84890" y="1490356"/>
            <a:ext cx="5801572" cy="64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PODNADPIS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E58A6E9-E0AA-B609-6B6F-3E7850CD96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9440" y="6873512"/>
            <a:ext cx="5801572" cy="821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2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92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92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92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92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372987443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F085BD53-422D-D535-D84F-4846F8F94A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" b="15092"/>
          <a:stretch/>
        </p:blipFill>
        <p:spPr>
          <a:xfrm>
            <a:off x="10888" y="0"/>
            <a:ext cx="14619512" cy="8112557"/>
          </a:xfrm>
          <a:prstGeom prst="rect">
            <a:avLst/>
          </a:prstGeom>
        </p:spPr>
      </p:pic>
      <p:sp>
        <p:nvSpPr>
          <p:cNvPr id="3" name="Title 35">
            <a:extLst>
              <a:ext uri="{FF2B5EF4-FFF2-40B4-BE49-F238E27FC236}">
                <a16:creationId xmlns:a16="http://schemas.microsoft.com/office/drawing/2014/main" id="{661FF6E8-E6A4-313B-FCFB-B11BF6A6C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4901" y="3664913"/>
            <a:ext cx="9900599" cy="899774"/>
          </a:xfrm>
          <a:prstGeom prst="rect">
            <a:avLst/>
          </a:prstGeom>
        </p:spPr>
        <p:txBody>
          <a:bodyPr wrap="square" lIns="0" tIns="72000" rIns="0" bIns="0" anchor="ctr">
            <a:spAutoFit/>
          </a:bodyPr>
          <a:lstStyle>
            <a:lvl1pPr algn="ctr">
              <a:lnSpc>
                <a:spcPct val="100000"/>
              </a:lnSpc>
              <a:defRPr sz="5280" b="1" i="0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Ďakujeme za pozornosť</a:t>
            </a:r>
          </a:p>
        </p:txBody>
      </p:sp>
      <p:sp>
        <p:nvSpPr>
          <p:cNvPr id="11" name="BlokTextu 3">
            <a:extLst>
              <a:ext uri="{FF2B5EF4-FFF2-40B4-BE49-F238E27FC236}">
                <a16:creationId xmlns:a16="http://schemas.microsoft.com/office/drawing/2014/main" id="{4D4A2615-1113-CDBE-5CDB-3685B600C6ED}"/>
              </a:ext>
            </a:extLst>
          </p:cNvPr>
          <p:cNvSpPr txBox="1"/>
          <p:nvPr/>
        </p:nvSpPr>
        <p:spPr>
          <a:xfrm>
            <a:off x="4991099" y="-1462948"/>
            <a:ext cx="4267200" cy="2725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r>
              <a:rPr lang="sk-SK" sz="2160" dirty="0"/>
              <a:t>Predelová strana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0E2E6333-A0A5-F6FF-B7D2-38D06A3BE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07679" y="678065"/>
            <a:ext cx="791184" cy="493398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78AFE777-51D8-975E-6552-01730F896B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360" y="668578"/>
            <a:ext cx="1710427" cy="512371"/>
          </a:xfrm>
          <a:prstGeom prst="rect">
            <a:avLst/>
          </a:prstGeom>
        </p:spPr>
      </p:pic>
      <p:sp>
        <p:nvSpPr>
          <p:cNvPr id="2" name="Rectangle 24">
            <a:extLst>
              <a:ext uri="{FF2B5EF4-FFF2-40B4-BE49-F238E27FC236}">
                <a16:creationId xmlns:a16="http://schemas.microsoft.com/office/drawing/2014/main" id="{A513E719-2239-3E8A-D6F9-081E663275D1}"/>
              </a:ext>
            </a:extLst>
          </p:cNvPr>
          <p:cNvSpPr/>
          <p:nvPr/>
        </p:nvSpPr>
        <p:spPr>
          <a:xfrm>
            <a:off x="0" y="0"/>
            <a:ext cx="14630400" cy="117043"/>
          </a:xfrm>
          <a:prstGeom prst="rect">
            <a:avLst/>
          </a:prstGeom>
          <a:gradFill>
            <a:gsLst>
              <a:gs pos="33000">
                <a:schemeClr val="accent3"/>
              </a:gs>
              <a:gs pos="68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endParaRPr lang="sk-SK" sz="2160" dirty="0"/>
          </a:p>
        </p:txBody>
      </p:sp>
    </p:spTree>
    <p:extLst>
      <p:ext uri="{BB962C8B-B14F-4D97-AF65-F5344CB8AC3E}">
        <p14:creationId xmlns:p14="http://schemas.microsoft.com/office/powerpoint/2010/main" val="150169375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B3EA7869-98FC-BF69-B4A1-EE790F6C48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2" b="12856"/>
          <a:stretch/>
        </p:blipFill>
        <p:spPr>
          <a:xfrm>
            <a:off x="0" y="117043"/>
            <a:ext cx="14630400" cy="8112557"/>
          </a:xfrm>
          <a:prstGeom prst="rect">
            <a:avLst/>
          </a:prstGeom>
        </p:spPr>
      </p:pic>
      <p:sp>
        <p:nvSpPr>
          <p:cNvPr id="11" name="BlokTextu 3">
            <a:extLst>
              <a:ext uri="{FF2B5EF4-FFF2-40B4-BE49-F238E27FC236}">
                <a16:creationId xmlns:a16="http://schemas.microsoft.com/office/drawing/2014/main" id="{4D4A2615-1113-CDBE-5CDB-3685B600C6ED}"/>
              </a:ext>
            </a:extLst>
          </p:cNvPr>
          <p:cNvSpPr txBox="1"/>
          <p:nvPr/>
        </p:nvSpPr>
        <p:spPr>
          <a:xfrm>
            <a:off x="4991099" y="-1462948"/>
            <a:ext cx="4267200" cy="2725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r>
              <a:rPr lang="sk-SK" sz="2160" dirty="0"/>
              <a:t>Predelová strana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0E2E6333-A0A5-F6FF-B7D2-38D06A3BE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07679" y="678065"/>
            <a:ext cx="791184" cy="493398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78AFE777-51D8-975E-6552-01730F896B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360" y="668578"/>
            <a:ext cx="1710427" cy="512371"/>
          </a:xfrm>
          <a:prstGeom prst="rect">
            <a:avLst/>
          </a:prstGeom>
        </p:spPr>
      </p:pic>
      <p:sp>
        <p:nvSpPr>
          <p:cNvPr id="13" name="Pravouholník 12">
            <a:extLst>
              <a:ext uri="{FF2B5EF4-FFF2-40B4-BE49-F238E27FC236}">
                <a16:creationId xmlns:a16="http://schemas.microsoft.com/office/drawing/2014/main" id="{AA66D6E5-F5BA-4F78-575D-A1D48951F77A}"/>
              </a:ext>
            </a:extLst>
          </p:cNvPr>
          <p:cNvSpPr/>
          <p:nvPr/>
        </p:nvSpPr>
        <p:spPr>
          <a:xfrm>
            <a:off x="2773937" y="3368040"/>
            <a:ext cx="9082528" cy="2026920"/>
          </a:xfrm>
          <a:prstGeom prst="rect">
            <a:avLst/>
          </a:prstGeom>
          <a:solidFill>
            <a:schemeClr val="bg1">
              <a:alpha val="95000"/>
            </a:schemeClr>
          </a:solidFill>
          <a:effectLst>
            <a:outerShdw blurRad="165100" dist="38100" dir="2700000" algn="tl" rotWithShape="0">
              <a:prstClr val="black">
                <a:alpha val="12000"/>
              </a:prstClr>
            </a:outerShdw>
          </a:effectLst>
        </p:spPr>
        <p:txBody>
          <a:bodyPr wrap="square" lIns="86400" tIns="0" rIns="86400" bIns="0" rtlCol="0" anchor="ctr">
            <a:noAutofit/>
          </a:bodyPr>
          <a:lstStyle/>
          <a:p>
            <a:pPr algn="ctr"/>
            <a:endParaRPr lang="sk-SK" sz="1920" cap="all" spc="36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atin typeface="+mj-lt"/>
            </a:endParaRPr>
          </a:p>
        </p:txBody>
      </p:sp>
      <p:sp>
        <p:nvSpPr>
          <p:cNvPr id="15" name="Title 35">
            <a:extLst>
              <a:ext uri="{FF2B5EF4-FFF2-40B4-BE49-F238E27FC236}">
                <a16:creationId xmlns:a16="http://schemas.microsoft.com/office/drawing/2014/main" id="{9F019262-3913-F8B2-9E2B-94B00A6DD5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3240" y="3423246"/>
            <a:ext cx="6923921" cy="1695437"/>
          </a:xfrm>
          <a:prstGeom prst="rect">
            <a:avLst/>
          </a:prstGeom>
        </p:spPr>
        <p:txBody>
          <a:bodyPr wrap="square" lIns="0" tIns="180000" rIns="0" bIns="0" anchor="ctr">
            <a:spAutoFit/>
          </a:bodyPr>
          <a:lstStyle>
            <a:lvl1pPr algn="ctr">
              <a:lnSpc>
                <a:spcPct val="100000"/>
              </a:lnSpc>
              <a:defRPr sz="4800" b="1" i="0" cap="all" spc="0" baseline="0">
                <a:gradFill>
                  <a:gsLst>
                    <a:gs pos="2100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 err="1"/>
              <a:t>ĎAKUjeMe</a:t>
            </a:r>
            <a:r>
              <a:rPr lang="sk-SK" dirty="0"/>
              <a:t> za pozornosť</a:t>
            </a:r>
          </a:p>
        </p:txBody>
      </p:sp>
      <p:sp>
        <p:nvSpPr>
          <p:cNvPr id="17" name="Rectangle 24">
            <a:extLst>
              <a:ext uri="{FF2B5EF4-FFF2-40B4-BE49-F238E27FC236}">
                <a16:creationId xmlns:a16="http://schemas.microsoft.com/office/drawing/2014/main" id="{C15DC9BF-1DA1-D089-6067-F0275D3F93C7}"/>
              </a:ext>
            </a:extLst>
          </p:cNvPr>
          <p:cNvSpPr/>
          <p:nvPr/>
        </p:nvSpPr>
        <p:spPr>
          <a:xfrm>
            <a:off x="0" y="0"/>
            <a:ext cx="14630400" cy="117043"/>
          </a:xfrm>
          <a:prstGeom prst="rect">
            <a:avLst/>
          </a:prstGeom>
          <a:gradFill>
            <a:gsLst>
              <a:gs pos="33000">
                <a:schemeClr val="accent3"/>
              </a:gs>
              <a:gs pos="68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endParaRPr lang="sk-SK" sz="2160" dirty="0"/>
          </a:p>
        </p:txBody>
      </p:sp>
    </p:spTree>
    <p:extLst>
      <p:ext uri="{BB962C8B-B14F-4D97-AF65-F5344CB8AC3E}">
        <p14:creationId xmlns:p14="http://schemas.microsoft.com/office/powerpoint/2010/main" val="105015034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920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701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667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88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 descr="Bratislava Guide - All You Need To Know When Visiting The City">
            <a:extLst>
              <a:ext uri="{FF2B5EF4-FFF2-40B4-BE49-F238E27FC236}">
                <a16:creationId xmlns:a16="http://schemas.microsoft.com/office/drawing/2014/main" id="{9A406F5F-6D35-8669-4E01-93232C6EE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548" t="1" r="23498" b="-61112"/>
          <a:stretch/>
        </p:blipFill>
        <p:spPr bwMode="auto">
          <a:xfrm>
            <a:off x="-5128308" y="5505"/>
            <a:ext cx="13698674" cy="13258801"/>
          </a:xfrm>
          <a:prstGeom prst="parallelogram">
            <a:avLst>
              <a:gd name="adj" fmla="val 47178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D1801F4B-4B38-7EBB-A68F-ED45958293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" t="-3288" r="-4352" b="-727"/>
          <a:stretch/>
        </p:blipFill>
        <p:spPr>
          <a:xfrm>
            <a:off x="4761747" y="-147776"/>
            <a:ext cx="12699907" cy="8431276"/>
          </a:xfrm>
          <a:prstGeom prst="parallelogram">
            <a:avLst>
              <a:gd name="adj" fmla="val 47198"/>
            </a:avLst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ED626F4E-1E15-E8A9-894F-D15439BFF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58507" y="7356896"/>
            <a:ext cx="791184" cy="493398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C9363247-9580-9F02-F506-DC46811147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87495" y="394812"/>
            <a:ext cx="1710427" cy="512371"/>
          </a:xfrm>
          <a:prstGeom prst="rect">
            <a:avLst/>
          </a:prstGeom>
        </p:spPr>
      </p:pic>
      <p:sp>
        <p:nvSpPr>
          <p:cNvPr id="16" name="Pravouholník 15">
            <a:extLst>
              <a:ext uri="{FF2B5EF4-FFF2-40B4-BE49-F238E27FC236}">
                <a16:creationId xmlns:a16="http://schemas.microsoft.com/office/drawing/2014/main" id="{DB9A112B-7667-799C-3935-134167F506DD}"/>
              </a:ext>
            </a:extLst>
          </p:cNvPr>
          <p:cNvSpPr/>
          <p:nvPr/>
        </p:nvSpPr>
        <p:spPr>
          <a:xfrm>
            <a:off x="2773936" y="3431634"/>
            <a:ext cx="9082528" cy="1770098"/>
          </a:xfrm>
          <a:prstGeom prst="rect">
            <a:avLst/>
          </a:prstGeom>
          <a:solidFill>
            <a:schemeClr val="bg1">
              <a:alpha val="95000"/>
            </a:schemeClr>
          </a:solidFill>
          <a:effectLst>
            <a:outerShdw blurRad="165100" dist="38100" dir="2700000" algn="tl" rotWithShape="0">
              <a:prstClr val="black">
                <a:alpha val="12000"/>
              </a:prstClr>
            </a:outerShdw>
          </a:effectLst>
        </p:spPr>
        <p:txBody>
          <a:bodyPr wrap="square" lIns="86400" tIns="0" rIns="86400" bIns="0" rtlCol="0" anchor="ctr">
            <a:noAutofit/>
          </a:bodyPr>
          <a:lstStyle/>
          <a:p>
            <a:pPr algn="ctr"/>
            <a:endParaRPr lang="sk-SK" sz="1920" cap="all" spc="36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atin typeface="+mj-lt"/>
            </a:endParaRPr>
          </a:p>
        </p:txBody>
      </p:sp>
      <p:sp>
        <p:nvSpPr>
          <p:cNvPr id="3" name="Title 35">
            <a:extLst>
              <a:ext uri="{FF2B5EF4-FFF2-40B4-BE49-F238E27FC236}">
                <a16:creationId xmlns:a16="http://schemas.microsoft.com/office/drawing/2014/main" id="{661FF6E8-E6A4-313B-FCFB-B11BF6A6C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3718" y="3792575"/>
            <a:ext cx="6923921" cy="956774"/>
          </a:xfrm>
          <a:prstGeom prst="rect">
            <a:avLst/>
          </a:prstGeom>
        </p:spPr>
        <p:txBody>
          <a:bodyPr wrap="square" lIns="0" tIns="180000" rIns="0" bIns="0" anchor="ctr">
            <a:spAutoFit/>
          </a:bodyPr>
          <a:lstStyle>
            <a:lvl1pPr algn="ctr">
              <a:lnSpc>
                <a:spcPct val="100000"/>
              </a:lnSpc>
              <a:defRPr sz="4800" b="1" i="0" cap="all" spc="0" baseline="0">
                <a:gradFill>
                  <a:gsLst>
                    <a:gs pos="2100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</a:t>
            </a:r>
          </a:p>
        </p:txBody>
      </p:sp>
      <p:sp>
        <p:nvSpPr>
          <p:cNvPr id="2" name="BlokTextu 3">
            <a:extLst>
              <a:ext uri="{FF2B5EF4-FFF2-40B4-BE49-F238E27FC236}">
                <a16:creationId xmlns:a16="http://schemas.microsoft.com/office/drawing/2014/main" id="{2DFC0297-702A-E62A-1AC0-DCCF05123AD3}"/>
              </a:ext>
            </a:extLst>
          </p:cNvPr>
          <p:cNvSpPr txBox="1"/>
          <p:nvPr/>
        </p:nvSpPr>
        <p:spPr>
          <a:xfrm>
            <a:off x="5593080" y="-847972"/>
            <a:ext cx="4267200" cy="2659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r>
              <a:rPr lang="sk-SK" sz="2160" b="0" i="0" dirty="0">
                <a:latin typeface="Arial" panose="020B0604020202020204" pitchFamily="34" charset="0"/>
                <a:cs typeface="Arial" panose="020B0604020202020204" pitchFamily="34" charset="0"/>
              </a:rPr>
              <a:t>ÚVODNÝ SLAJD</a:t>
            </a:r>
          </a:p>
        </p:txBody>
      </p:sp>
      <p:sp>
        <p:nvSpPr>
          <p:cNvPr id="8" name="Rectangle 24">
            <a:extLst>
              <a:ext uri="{FF2B5EF4-FFF2-40B4-BE49-F238E27FC236}">
                <a16:creationId xmlns:a16="http://schemas.microsoft.com/office/drawing/2014/main" id="{D56B35E7-FF1E-DE01-611E-D3622F3122D0}"/>
              </a:ext>
            </a:extLst>
          </p:cNvPr>
          <p:cNvSpPr/>
          <p:nvPr/>
        </p:nvSpPr>
        <p:spPr>
          <a:xfrm>
            <a:off x="0" y="0"/>
            <a:ext cx="14630400" cy="117043"/>
          </a:xfrm>
          <a:prstGeom prst="rect">
            <a:avLst/>
          </a:prstGeom>
          <a:gradFill>
            <a:gsLst>
              <a:gs pos="33000">
                <a:schemeClr val="accent3"/>
              </a:gs>
              <a:gs pos="68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endParaRPr lang="sk-SK" sz="2160" dirty="0"/>
          </a:p>
        </p:txBody>
      </p:sp>
    </p:spTree>
    <p:extLst>
      <p:ext uri="{BB962C8B-B14F-4D97-AF65-F5344CB8AC3E}">
        <p14:creationId xmlns:p14="http://schemas.microsoft.com/office/powerpoint/2010/main" val="3960484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50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964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60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125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286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294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09B7A8A3-726E-613E-ED29-64A5728E6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" b="1048"/>
          <a:stretch/>
        </p:blipFill>
        <p:spPr>
          <a:xfrm>
            <a:off x="-24750" y="116932"/>
            <a:ext cx="14767903" cy="8112668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ED626F4E-1E15-E8A9-894F-D15439BFF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86943" y="7341656"/>
            <a:ext cx="791184" cy="493398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C9363247-9580-9F02-F506-DC46811147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4695" y="394812"/>
            <a:ext cx="1710427" cy="512371"/>
          </a:xfrm>
          <a:prstGeom prst="rect">
            <a:avLst/>
          </a:prstGeom>
        </p:spPr>
      </p:pic>
      <p:sp>
        <p:nvSpPr>
          <p:cNvPr id="16" name="Pravouholník 15">
            <a:extLst>
              <a:ext uri="{FF2B5EF4-FFF2-40B4-BE49-F238E27FC236}">
                <a16:creationId xmlns:a16="http://schemas.microsoft.com/office/drawing/2014/main" id="{DB9A112B-7667-799C-3935-134167F506DD}"/>
              </a:ext>
            </a:extLst>
          </p:cNvPr>
          <p:cNvSpPr/>
          <p:nvPr/>
        </p:nvSpPr>
        <p:spPr>
          <a:xfrm>
            <a:off x="2773936" y="3431634"/>
            <a:ext cx="9082528" cy="1770098"/>
          </a:xfrm>
          <a:prstGeom prst="rect">
            <a:avLst/>
          </a:prstGeom>
          <a:solidFill>
            <a:schemeClr val="bg1">
              <a:alpha val="95000"/>
            </a:schemeClr>
          </a:solidFill>
          <a:effectLst>
            <a:outerShdw blurRad="165100" dist="38100" dir="2700000" algn="tl" rotWithShape="0">
              <a:prstClr val="black">
                <a:alpha val="12000"/>
              </a:prstClr>
            </a:outerShdw>
          </a:effectLst>
        </p:spPr>
        <p:txBody>
          <a:bodyPr wrap="square" lIns="86400" tIns="0" rIns="86400" bIns="0" rtlCol="0" anchor="ctr">
            <a:noAutofit/>
          </a:bodyPr>
          <a:lstStyle/>
          <a:p>
            <a:pPr algn="ctr"/>
            <a:endParaRPr lang="sk-SK" sz="1920" cap="all" spc="36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atin typeface="+mj-lt"/>
            </a:endParaRPr>
          </a:p>
        </p:txBody>
      </p:sp>
      <p:sp>
        <p:nvSpPr>
          <p:cNvPr id="3" name="Title 35">
            <a:extLst>
              <a:ext uri="{FF2B5EF4-FFF2-40B4-BE49-F238E27FC236}">
                <a16:creationId xmlns:a16="http://schemas.microsoft.com/office/drawing/2014/main" id="{661FF6E8-E6A4-313B-FCFB-B11BF6A6C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3718" y="3792575"/>
            <a:ext cx="6923921" cy="956774"/>
          </a:xfrm>
          <a:prstGeom prst="rect">
            <a:avLst/>
          </a:prstGeom>
        </p:spPr>
        <p:txBody>
          <a:bodyPr wrap="square" lIns="0" tIns="180000" rIns="0" bIns="0" anchor="ctr">
            <a:spAutoFit/>
          </a:bodyPr>
          <a:lstStyle>
            <a:lvl1pPr algn="ctr">
              <a:lnSpc>
                <a:spcPct val="100000"/>
              </a:lnSpc>
              <a:defRPr sz="4800" b="1" i="0" cap="all" spc="0" baseline="0">
                <a:gradFill>
                  <a:gsLst>
                    <a:gs pos="2100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</a:t>
            </a:r>
          </a:p>
        </p:txBody>
      </p:sp>
      <p:sp>
        <p:nvSpPr>
          <p:cNvPr id="2" name="BlokTextu 3">
            <a:extLst>
              <a:ext uri="{FF2B5EF4-FFF2-40B4-BE49-F238E27FC236}">
                <a16:creationId xmlns:a16="http://schemas.microsoft.com/office/drawing/2014/main" id="{2DFC0297-702A-E62A-1AC0-DCCF05123AD3}"/>
              </a:ext>
            </a:extLst>
          </p:cNvPr>
          <p:cNvSpPr txBox="1"/>
          <p:nvPr/>
        </p:nvSpPr>
        <p:spPr>
          <a:xfrm>
            <a:off x="5593080" y="-847972"/>
            <a:ext cx="4267200" cy="2659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r>
              <a:rPr lang="sk-SK" sz="2160" b="0" i="0" dirty="0">
                <a:latin typeface="Arial" panose="020B0604020202020204" pitchFamily="34" charset="0"/>
                <a:cs typeface="Arial" panose="020B0604020202020204" pitchFamily="34" charset="0"/>
              </a:rPr>
              <a:t>ÚVODNÝ SLAJD</a:t>
            </a:r>
          </a:p>
        </p:txBody>
      </p:sp>
      <p:sp>
        <p:nvSpPr>
          <p:cNvPr id="8" name="Rectangle 24">
            <a:extLst>
              <a:ext uri="{FF2B5EF4-FFF2-40B4-BE49-F238E27FC236}">
                <a16:creationId xmlns:a16="http://schemas.microsoft.com/office/drawing/2014/main" id="{D56B35E7-FF1E-DE01-611E-D3622F3122D0}"/>
              </a:ext>
            </a:extLst>
          </p:cNvPr>
          <p:cNvSpPr/>
          <p:nvPr/>
        </p:nvSpPr>
        <p:spPr>
          <a:xfrm>
            <a:off x="0" y="0"/>
            <a:ext cx="14630400" cy="117043"/>
          </a:xfrm>
          <a:prstGeom prst="rect">
            <a:avLst/>
          </a:prstGeom>
          <a:gradFill>
            <a:gsLst>
              <a:gs pos="33000">
                <a:schemeClr val="accent3"/>
              </a:gs>
              <a:gs pos="68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endParaRPr lang="sk-SK" sz="2160" dirty="0"/>
          </a:p>
        </p:txBody>
      </p:sp>
    </p:spTree>
    <p:extLst>
      <p:ext uri="{BB962C8B-B14F-4D97-AF65-F5344CB8AC3E}">
        <p14:creationId xmlns:p14="http://schemas.microsoft.com/office/powerpoint/2010/main" val="3350819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 descr="Bratislava Guide - All You Need To Know When Visiting The City">
            <a:extLst>
              <a:ext uri="{FF2B5EF4-FFF2-40B4-BE49-F238E27FC236}">
                <a16:creationId xmlns:a16="http://schemas.microsoft.com/office/drawing/2014/main" id="{9A406F5F-6D35-8669-4E01-93232C6EE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548" t="1" r="23498" b="-61112"/>
          <a:stretch/>
        </p:blipFill>
        <p:spPr bwMode="auto">
          <a:xfrm>
            <a:off x="-5128308" y="5505"/>
            <a:ext cx="13698674" cy="13258801"/>
          </a:xfrm>
          <a:prstGeom prst="parallelogram">
            <a:avLst>
              <a:gd name="adj" fmla="val 47178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D1801F4B-4B38-7EBB-A68F-ED45958293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" t="-3288" r="-4352" b="-727"/>
          <a:stretch/>
        </p:blipFill>
        <p:spPr>
          <a:xfrm>
            <a:off x="4761747" y="-147776"/>
            <a:ext cx="12699907" cy="8431276"/>
          </a:xfrm>
          <a:prstGeom prst="parallelogram">
            <a:avLst>
              <a:gd name="adj" fmla="val 47198"/>
            </a:avLst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ED626F4E-1E15-E8A9-894F-D15439BFF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58507" y="7356896"/>
            <a:ext cx="791184" cy="493398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C9363247-9580-9F02-F506-DC46811147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87495" y="394812"/>
            <a:ext cx="1710427" cy="512371"/>
          </a:xfrm>
          <a:prstGeom prst="rect">
            <a:avLst/>
          </a:prstGeom>
        </p:spPr>
      </p:pic>
      <p:sp>
        <p:nvSpPr>
          <p:cNvPr id="16" name="Pravouholník 15">
            <a:extLst>
              <a:ext uri="{FF2B5EF4-FFF2-40B4-BE49-F238E27FC236}">
                <a16:creationId xmlns:a16="http://schemas.microsoft.com/office/drawing/2014/main" id="{DB9A112B-7667-799C-3935-134167F506DD}"/>
              </a:ext>
            </a:extLst>
          </p:cNvPr>
          <p:cNvSpPr/>
          <p:nvPr/>
        </p:nvSpPr>
        <p:spPr>
          <a:xfrm>
            <a:off x="2773936" y="3431634"/>
            <a:ext cx="9082528" cy="1770098"/>
          </a:xfrm>
          <a:prstGeom prst="rect">
            <a:avLst/>
          </a:prstGeom>
          <a:solidFill>
            <a:schemeClr val="bg1">
              <a:alpha val="95000"/>
            </a:schemeClr>
          </a:solidFill>
          <a:effectLst>
            <a:outerShdw blurRad="165100" dist="38100" dir="2700000" algn="tl" rotWithShape="0">
              <a:prstClr val="black">
                <a:alpha val="12000"/>
              </a:prstClr>
            </a:outerShdw>
          </a:effectLst>
        </p:spPr>
        <p:txBody>
          <a:bodyPr wrap="square" lIns="86400" tIns="0" rIns="86400" bIns="0" rtlCol="0" anchor="ctr">
            <a:noAutofit/>
          </a:bodyPr>
          <a:lstStyle/>
          <a:p>
            <a:pPr algn="ctr"/>
            <a:endParaRPr lang="sk-SK" sz="1920" cap="all" spc="36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atin typeface="+mj-lt"/>
            </a:endParaRPr>
          </a:p>
        </p:txBody>
      </p:sp>
      <p:sp>
        <p:nvSpPr>
          <p:cNvPr id="3" name="Title 35">
            <a:extLst>
              <a:ext uri="{FF2B5EF4-FFF2-40B4-BE49-F238E27FC236}">
                <a16:creationId xmlns:a16="http://schemas.microsoft.com/office/drawing/2014/main" id="{661FF6E8-E6A4-313B-FCFB-B11BF6A6C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3718" y="3792575"/>
            <a:ext cx="6923921" cy="956774"/>
          </a:xfrm>
          <a:prstGeom prst="rect">
            <a:avLst/>
          </a:prstGeom>
        </p:spPr>
        <p:txBody>
          <a:bodyPr wrap="square" lIns="0" tIns="180000" rIns="0" bIns="0" anchor="ctr">
            <a:spAutoFit/>
          </a:bodyPr>
          <a:lstStyle>
            <a:lvl1pPr algn="ctr">
              <a:lnSpc>
                <a:spcPct val="100000"/>
              </a:lnSpc>
              <a:defRPr sz="4800" b="1" i="0" cap="all" spc="0" baseline="0">
                <a:gradFill>
                  <a:gsLst>
                    <a:gs pos="2100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</a:t>
            </a:r>
          </a:p>
        </p:txBody>
      </p:sp>
      <p:sp>
        <p:nvSpPr>
          <p:cNvPr id="2" name="BlokTextu 3">
            <a:extLst>
              <a:ext uri="{FF2B5EF4-FFF2-40B4-BE49-F238E27FC236}">
                <a16:creationId xmlns:a16="http://schemas.microsoft.com/office/drawing/2014/main" id="{2DFC0297-702A-E62A-1AC0-DCCF05123AD3}"/>
              </a:ext>
            </a:extLst>
          </p:cNvPr>
          <p:cNvSpPr txBox="1"/>
          <p:nvPr/>
        </p:nvSpPr>
        <p:spPr>
          <a:xfrm>
            <a:off x="5593080" y="-847972"/>
            <a:ext cx="4267200" cy="2659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r>
              <a:rPr lang="sk-SK" sz="2160" b="0" i="0" dirty="0">
                <a:latin typeface="Arial" panose="020B0604020202020204" pitchFamily="34" charset="0"/>
                <a:cs typeface="Arial" panose="020B0604020202020204" pitchFamily="34" charset="0"/>
              </a:rPr>
              <a:t>ÚVODNÝ SLAJD</a:t>
            </a:r>
          </a:p>
        </p:txBody>
      </p:sp>
      <p:sp>
        <p:nvSpPr>
          <p:cNvPr id="8" name="Rectangle 24">
            <a:extLst>
              <a:ext uri="{FF2B5EF4-FFF2-40B4-BE49-F238E27FC236}">
                <a16:creationId xmlns:a16="http://schemas.microsoft.com/office/drawing/2014/main" id="{D56B35E7-FF1E-DE01-611E-D3622F3122D0}"/>
              </a:ext>
            </a:extLst>
          </p:cNvPr>
          <p:cNvSpPr/>
          <p:nvPr/>
        </p:nvSpPr>
        <p:spPr>
          <a:xfrm>
            <a:off x="0" y="0"/>
            <a:ext cx="14630400" cy="117043"/>
          </a:xfrm>
          <a:prstGeom prst="rect">
            <a:avLst/>
          </a:prstGeom>
          <a:gradFill>
            <a:gsLst>
              <a:gs pos="33000">
                <a:schemeClr val="accent3"/>
              </a:gs>
              <a:gs pos="68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endParaRPr lang="sk-SK" sz="2160" dirty="0"/>
          </a:p>
        </p:txBody>
      </p:sp>
    </p:spTree>
    <p:extLst>
      <p:ext uri="{BB962C8B-B14F-4D97-AF65-F5344CB8AC3E}">
        <p14:creationId xmlns:p14="http://schemas.microsoft.com/office/powerpoint/2010/main" val="3653402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E318A4DA-7E01-503C-61E4-669DE1450A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7" b="12771"/>
          <a:stretch/>
        </p:blipFill>
        <p:spPr>
          <a:xfrm>
            <a:off x="-1" y="117044"/>
            <a:ext cx="14630400" cy="8112556"/>
          </a:xfrm>
          <a:prstGeom prst="rect">
            <a:avLst/>
          </a:prstGeom>
        </p:spPr>
      </p:pic>
      <p:sp>
        <p:nvSpPr>
          <p:cNvPr id="5" name="Pravouholník 4">
            <a:extLst>
              <a:ext uri="{FF2B5EF4-FFF2-40B4-BE49-F238E27FC236}">
                <a16:creationId xmlns:a16="http://schemas.microsoft.com/office/drawing/2014/main" id="{9963F4DE-9834-F95F-63E6-CA7D54DD6E12}"/>
              </a:ext>
            </a:extLst>
          </p:cNvPr>
          <p:cNvSpPr/>
          <p:nvPr/>
        </p:nvSpPr>
        <p:spPr>
          <a:xfrm>
            <a:off x="-1" y="117045"/>
            <a:ext cx="14630400" cy="435315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  <a:alpha val="42000"/>
                </a:schemeClr>
              </a:gs>
              <a:gs pos="100000">
                <a:schemeClr val="accent2">
                  <a:tint val="23500"/>
                  <a:satMod val="160000"/>
                  <a:alpha val="0"/>
                </a:schemeClr>
              </a:gs>
            </a:gsLst>
            <a:lin ang="5400000" scaled="0"/>
            <a:tileRect/>
          </a:gradFill>
          <a:effectLst>
            <a:outerShdw blurRad="165100" dist="38100" dir="2700000" algn="tl" rotWithShape="0">
              <a:prstClr val="black">
                <a:alpha val="12000"/>
              </a:prstClr>
            </a:outerShdw>
          </a:effectLst>
        </p:spPr>
        <p:txBody>
          <a:bodyPr wrap="square" lIns="86400" tIns="0" rIns="86400" bIns="0" rtlCol="0" anchor="ctr">
            <a:noAutofit/>
          </a:bodyPr>
          <a:lstStyle/>
          <a:p>
            <a:pPr algn="ctr"/>
            <a:endParaRPr lang="sk-SK" sz="1920" cap="all" spc="36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atin typeface="+mj-lt"/>
            </a:endParaRP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ED626F4E-1E15-E8A9-894F-D15439BFF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07679" y="678065"/>
            <a:ext cx="791184" cy="493398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C9363247-9580-9F02-F506-DC46811147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360" y="668578"/>
            <a:ext cx="1710427" cy="512371"/>
          </a:xfrm>
          <a:prstGeom prst="rect">
            <a:avLst/>
          </a:prstGeom>
        </p:spPr>
      </p:pic>
      <p:sp>
        <p:nvSpPr>
          <p:cNvPr id="23" name="BlokTextu 3">
            <a:extLst>
              <a:ext uri="{FF2B5EF4-FFF2-40B4-BE49-F238E27FC236}">
                <a16:creationId xmlns:a16="http://schemas.microsoft.com/office/drawing/2014/main" id="{023A94BA-4847-80D6-26A1-384C6F15F30C}"/>
              </a:ext>
            </a:extLst>
          </p:cNvPr>
          <p:cNvSpPr txBox="1"/>
          <p:nvPr/>
        </p:nvSpPr>
        <p:spPr>
          <a:xfrm>
            <a:off x="5193029" y="-582053"/>
            <a:ext cx="4267200" cy="2659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r>
              <a:rPr lang="sk-SK" sz="2160" b="0" i="0" dirty="0">
                <a:latin typeface="Arial" panose="020B0604020202020204" pitchFamily="34" charset="0"/>
                <a:cs typeface="Arial" panose="020B0604020202020204" pitchFamily="34" charset="0"/>
              </a:rPr>
              <a:t>ÚVODNÝ SLAJD</a:t>
            </a:r>
          </a:p>
        </p:txBody>
      </p:sp>
      <p:sp>
        <p:nvSpPr>
          <p:cNvPr id="7" name="Pravouholník 6">
            <a:extLst>
              <a:ext uri="{FF2B5EF4-FFF2-40B4-BE49-F238E27FC236}">
                <a16:creationId xmlns:a16="http://schemas.microsoft.com/office/drawing/2014/main" id="{B945CA22-AB32-FDBE-B4B0-77CAF5855F95}"/>
              </a:ext>
            </a:extLst>
          </p:cNvPr>
          <p:cNvSpPr/>
          <p:nvPr/>
        </p:nvSpPr>
        <p:spPr>
          <a:xfrm>
            <a:off x="1594417" y="2371495"/>
            <a:ext cx="11567160" cy="3718559"/>
          </a:xfrm>
          <a:prstGeom prst="rect">
            <a:avLst/>
          </a:prstGeom>
          <a:solidFill>
            <a:schemeClr val="bg1">
              <a:alpha val="95000"/>
            </a:schemeClr>
          </a:solidFill>
          <a:effectLst>
            <a:outerShdw blurRad="165100" dist="38100" dir="2700000" algn="tl" rotWithShape="0">
              <a:prstClr val="black">
                <a:alpha val="12000"/>
              </a:prstClr>
            </a:outerShdw>
          </a:effectLst>
        </p:spPr>
        <p:txBody>
          <a:bodyPr wrap="square" lIns="86400" tIns="0" rIns="86400" bIns="0" rtlCol="0" anchor="ctr">
            <a:noAutofit/>
          </a:bodyPr>
          <a:lstStyle/>
          <a:p>
            <a:pPr algn="ctr"/>
            <a:endParaRPr lang="sk-SK" sz="1920" cap="all" spc="36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atin typeface="+mj-lt"/>
            </a:endParaRPr>
          </a:p>
        </p:txBody>
      </p:sp>
      <p:sp>
        <p:nvSpPr>
          <p:cNvPr id="8" name="Title 35">
            <a:extLst>
              <a:ext uri="{FF2B5EF4-FFF2-40B4-BE49-F238E27FC236}">
                <a16:creationId xmlns:a16="http://schemas.microsoft.com/office/drawing/2014/main" id="{B15FED1A-9334-DED6-4D23-48D84584B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1095" y="3636415"/>
            <a:ext cx="10268212" cy="956773"/>
          </a:xfrm>
          <a:prstGeom prst="rect">
            <a:avLst/>
          </a:prstGeom>
        </p:spPr>
        <p:txBody>
          <a:bodyPr wrap="square" lIns="0" tIns="180000" rIns="0" bIns="0" anchor="ctr">
            <a:spAutoFit/>
          </a:bodyPr>
          <a:lstStyle>
            <a:lvl1pPr algn="ctr">
              <a:lnSpc>
                <a:spcPct val="100000"/>
              </a:lnSpc>
              <a:defRPr sz="4800" b="1" i="0" cap="all" spc="0" baseline="0">
                <a:gradFill>
                  <a:gsLst>
                    <a:gs pos="2100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</a:t>
            </a:r>
          </a:p>
        </p:txBody>
      </p:sp>
      <p:sp>
        <p:nvSpPr>
          <p:cNvPr id="14" name="Rectangle 24">
            <a:extLst>
              <a:ext uri="{FF2B5EF4-FFF2-40B4-BE49-F238E27FC236}">
                <a16:creationId xmlns:a16="http://schemas.microsoft.com/office/drawing/2014/main" id="{C76C0567-926C-08B4-1BB2-853E2C78559A}"/>
              </a:ext>
            </a:extLst>
          </p:cNvPr>
          <p:cNvSpPr/>
          <p:nvPr/>
        </p:nvSpPr>
        <p:spPr>
          <a:xfrm>
            <a:off x="0" y="0"/>
            <a:ext cx="14630400" cy="117043"/>
          </a:xfrm>
          <a:prstGeom prst="rect">
            <a:avLst/>
          </a:prstGeom>
          <a:gradFill>
            <a:gsLst>
              <a:gs pos="33000">
                <a:schemeClr val="accent3"/>
              </a:gs>
              <a:gs pos="68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endParaRPr lang="sk-SK" sz="2160" dirty="0"/>
          </a:p>
        </p:txBody>
      </p:sp>
      <p:sp>
        <p:nvSpPr>
          <p:cNvPr id="32" name="Zástupný text 31">
            <a:extLst>
              <a:ext uri="{FF2B5EF4-FFF2-40B4-BE49-F238E27FC236}">
                <a16:creationId xmlns:a16="http://schemas.microsoft.com/office/drawing/2014/main" id="{BFBA2F27-BF40-3757-84BD-6A44392352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4419" y="4952465"/>
            <a:ext cx="11567159" cy="64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8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PODNADPIS</a:t>
            </a:r>
          </a:p>
        </p:txBody>
      </p:sp>
      <p:sp>
        <p:nvSpPr>
          <p:cNvPr id="33" name="Zástupný text 31">
            <a:extLst>
              <a:ext uri="{FF2B5EF4-FFF2-40B4-BE49-F238E27FC236}">
                <a16:creationId xmlns:a16="http://schemas.microsoft.com/office/drawing/2014/main" id="{74498668-128C-F2AC-75E1-6666081836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1096" y="2941855"/>
            <a:ext cx="5134105" cy="64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8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Autor</a:t>
            </a:r>
          </a:p>
        </p:txBody>
      </p:sp>
      <p:sp>
        <p:nvSpPr>
          <p:cNvPr id="34" name="Zástupný text 31">
            <a:extLst>
              <a:ext uri="{FF2B5EF4-FFF2-40B4-BE49-F238E27FC236}">
                <a16:creationId xmlns:a16="http://schemas.microsoft.com/office/drawing/2014/main" id="{DDC7FF28-4B8B-9BD0-17B1-623BAFB472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32216" y="2941855"/>
            <a:ext cx="5134105" cy="64008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8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 err="1"/>
              <a:t>dd</a:t>
            </a:r>
            <a:r>
              <a:rPr lang="sk-SK" dirty="0"/>
              <a:t> mm </a:t>
            </a:r>
            <a:r>
              <a:rPr lang="sk-SK" dirty="0" err="1"/>
              <a:t>rrrr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1796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3">
            <a:extLst>
              <a:ext uri="{FF2B5EF4-FFF2-40B4-BE49-F238E27FC236}">
                <a16:creationId xmlns:a16="http://schemas.microsoft.com/office/drawing/2014/main" id="{CA25BAAA-E6F1-0795-8F61-F0AD04EF1885}"/>
              </a:ext>
            </a:extLst>
          </p:cNvPr>
          <p:cNvSpPr txBox="1"/>
          <p:nvPr/>
        </p:nvSpPr>
        <p:spPr>
          <a:xfrm>
            <a:off x="5181600" y="-435997"/>
            <a:ext cx="4267200" cy="2659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r>
              <a:rPr lang="sk-SK" sz="2160" b="0" i="0" dirty="0">
                <a:latin typeface="Arial" panose="020B0604020202020204" pitchFamily="34" charset="0"/>
                <a:cs typeface="Arial" panose="020B0604020202020204" pitchFamily="34" charset="0"/>
              </a:rPr>
              <a:t>VŠEOBECNÝ SLAJD S TEXTOM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34017707-C29D-D51F-D005-756010981886}"/>
              </a:ext>
            </a:extLst>
          </p:cNvPr>
          <p:cNvSpPr txBox="1"/>
          <p:nvPr/>
        </p:nvSpPr>
        <p:spPr>
          <a:xfrm>
            <a:off x="0" y="131405"/>
            <a:ext cx="14630400" cy="929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80000"/>
              </a:lnSpc>
              <a:spcAft>
                <a:spcPts val="720"/>
              </a:spcAft>
            </a:pPr>
            <a:endParaRPr lang="sk-SK" sz="3360" spc="36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1C2F1AC9-5A98-0CB3-5345-04E7E6EE9C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703" y="388378"/>
            <a:ext cx="1303570" cy="390494"/>
          </a:xfrm>
          <a:prstGeom prst="rect">
            <a:avLst/>
          </a:prstGeom>
        </p:spPr>
      </p:pic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F6FE2914-B803-076A-68AB-109B48166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86461" y="388377"/>
            <a:ext cx="626179" cy="390496"/>
          </a:xfrm>
          <a:prstGeom prst="rect">
            <a:avLst/>
          </a:prstGeom>
        </p:spPr>
      </p:pic>
      <p:sp>
        <p:nvSpPr>
          <p:cNvPr id="3" name="Title 35">
            <a:extLst>
              <a:ext uri="{FF2B5EF4-FFF2-40B4-BE49-F238E27FC236}">
                <a16:creationId xmlns:a16="http://schemas.microsoft.com/office/drawing/2014/main" id="{3AB946FD-AF9B-2D17-59F7-ACC08F5A35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1095" y="55109"/>
            <a:ext cx="10268212" cy="846555"/>
          </a:xfrm>
          <a:prstGeom prst="rect">
            <a:avLst/>
          </a:prstGeom>
        </p:spPr>
        <p:txBody>
          <a:bodyPr wrap="square" lIns="0" tIns="180000" rIns="0" bIns="0" anchor="ctr">
            <a:spAutoFit/>
          </a:bodyPr>
          <a:lstStyle>
            <a:lvl1pPr algn="ctr">
              <a:lnSpc>
                <a:spcPct val="100000"/>
              </a:lnSpc>
              <a:defRPr sz="4320" b="1" i="0" cap="all" spc="0" baseline="0">
                <a:gradFill>
                  <a:gsLst>
                    <a:gs pos="2100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</a:t>
            </a:r>
          </a:p>
        </p:txBody>
      </p:sp>
      <p:sp>
        <p:nvSpPr>
          <p:cNvPr id="4" name="Zástupný text 31">
            <a:extLst>
              <a:ext uri="{FF2B5EF4-FFF2-40B4-BE49-F238E27FC236}">
                <a16:creationId xmlns:a16="http://schemas.microsoft.com/office/drawing/2014/main" id="{3922A915-A29D-4F04-1773-4F2C73BFA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1622" y="1268170"/>
            <a:ext cx="11567159" cy="64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8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PODNADPIS</a:t>
            </a:r>
          </a:p>
        </p:txBody>
      </p:sp>
      <p:sp>
        <p:nvSpPr>
          <p:cNvPr id="6" name="Zástupný text 31">
            <a:extLst>
              <a:ext uri="{FF2B5EF4-FFF2-40B4-BE49-F238E27FC236}">
                <a16:creationId xmlns:a16="http://schemas.microsoft.com/office/drawing/2014/main" id="{52A309A6-FF43-BD6E-057E-1244556B71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487" y="2222828"/>
            <a:ext cx="12491974" cy="18919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6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/>
              <a:t>Text text text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20FC01AD-5BD1-3560-98E9-E537581785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5376" y="4632960"/>
            <a:ext cx="12491084" cy="2682240"/>
          </a:xfrm>
          <a:prstGeom prst="rect">
            <a:avLst/>
          </a:prstGeom>
        </p:spPr>
        <p:txBody>
          <a:bodyPr/>
          <a:lstStyle>
            <a:lvl1pPr>
              <a:defRPr sz="216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123756884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E318A4DA-7E01-503C-61E4-669DE1450A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7" b="12771"/>
          <a:stretch/>
        </p:blipFill>
        <p:spPr>
          <a:xfrm>
            <a:off x="-1" y="117044"/>
            <a:ext cx="14630400" cy="8112556"/>
          </a:xfrm>
          <a:prstGeom prst="rect">
            <a:avLst/>
          </a:prstGeom>
        </p:spPr>
      </p:pic>
      <p:sp>
        <p:nvSpPr>
          <p:cNvPr id="5" name="Pravouholník 4">
            <a:extLst>
              <a:ext uri="{FF2B5EF4-FFF2-40B4-BE49-F238E27FC236}">
                <a16:creationId xmlns:a16="http://schemas.microsoft.com/office/drawing/2014/main" id="{9963F4DE-9834-F95F-63E6-CA7D54DD6E12}"/>
              </a:ext>
            </a:extLst>
          </p:cNvPr>
          <p:cNvSpPr/>
          <p:nvPr/>
        </p:nvSpPr>
        <p:spPr>
          <a:xfrm>
            <a:off x="-1" y="117045"/>
            <a:ext cx="14630400" cy="435315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  <a:alpha val="42000"/>
                </a:schemeClr>
              </a:gs>
              <a:gs pos="100000">
                <a:schemeClr val="accent2">
                  <a:tint val="23500"/>
                  <a:satMod val="160000"/>
                  <a:alpha val="0"/>
                </a:schemeClr>
              </a:gs>
            </a:gsLst>
            <a:lin ang="5400000" scaled="0"/>
            <a:tileRect/>
          </a:gradFill>
          <a:effectLst>
            <a:outerShdw blurRad="165100" dist="38100" dir="2700000" algn="tl" rotWithShape="0">
              <a:prstClr val="black">
                <a:alpha val="12000"/>
              </a:prstClr>
            </a:outerShdw>
          </a:effectLst>
        </p:spPr>
        <p:txBody>
          <a:bodyPr wrap="square" lIns="86400" tIns="0" rIns="86400" bIns="0" rtlCol="0" anchor="ctr">
            <a:noAutofit/>
          </a:bodyPr>
          <a:lstStyle/>
          <a:p>
            <a:pPr algn="ctr"/>
            <a:endParaRPr lang="sk-SK" sz="1920" cap="all" spc="36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atin typeface="+mj-lt"/>
            </a:endParaRP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ED626F4E-1E15-E8A9-894F-D15439BFF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07679" y="678065"/>
            <a:ext cx="791184" cy="493398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C9363247-9580-9F02-F506-DC46811147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360" y="668578"/>
            <a:ext cx="1710427" cy="512371"/>
          </a:xfrm>
          <a:prstGeom prst="rect">
            <a:avLst/>
          </a:prstGeom>
        </p:spPr>
      </p:pic>
      <p:sp>
        <p:nvSpPr>
          <p:cNvPr id="23" name="BlokTextu 3">
            <a:extLst>
              <a:ext uri="{FF2B5EF4-FFF2-40B4-BE49-F238E27FC236}">
                <a16:creationId xmlns:a16="http://schemas.microsoft.com/office/drawing/2014/main" id="{023A94BA-4847-80D6-26A1-384C6F15F30C}"/>
              </a:ext>
            </a:extLst>
          </p:cNvPr>
          <p:cNvSpPr txBox="1"/>
          <p:nvPr/>
        </p:nvSpPr>
        <p:spPr>
          <a:xfrm>
            <a:off x="5193029" y="-582053"/>
            <a:ext cx="4267200" cy="2659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r>
              <a:rPr lang="sk-SK" sz="2160" b="0" i="0" dirty="0">
                <a:latin typeface="Arial" panose="020B0604020202020204" pitchFamily="34" charset="0"/>
                <a:cs typeface="Arial" panose="020B0604020202020204" pitchFamily="34" charset="0"/>
              </a:rPr>
              <a:t>ÚVODNÝ SLAJD</a:t>
            </a:r>
          </a:p>
        </p:txBody>
      </p:sp>
      <p:sp>
        <p:nvSpPr>
          <p:cNvPr id="7" name="Pravouholník 6">
            <a:extLst>
              <a:ext uri="{FF2B5EF4-FFF2-40B4-BE49-F238E27FC236}">
                <a16:creationId xmlns:a16="http://schemas.microsoft.com/office/drawing/2014/main" id="{B945CA22-AB32-FDBE-B4B0-77CAF5855F95}"/>
              </a:ext>
            </a:extLst>
          </p:cNvPr>
          <p:cNvSpPr/>
          <p:nvPr/>
        </p:nvSpPr>
        <p:spPr>
          <a:xfrm>
            <a:off x="1594417" y="2371495"/>
            <a:ext cx="11567160" cy="3718559"/>
          </a:xfrm>
          <a:prstGeom prst="rect">
            <a:avLst/>
          </a:prstGeom>
          <a:solidFill>
            <a:schemeClr val="bg1">
              <a:alpha val="95000"/>
            </a:schemeClr>
          </a:solidFill>
          <a:effectLst>
            <a:outerShdw blurRad="165100" dist="38100" dir="2700000" algn="tl" rotWithShape="0">
              <a:prstClr val="black">
                <a:alpha val="12000"/>
              </a:prstClr>
            </a:outerShdw>
          </a:effectLst>
        </p:spPr>
        <p:txBody>
          <a:bodyPr wrap="square" lIns="86400" tIns="0" rIns="86400" bIns="0" rtlCol="0" anchor="ctr">
            <a:noAutofit/>
          </a:bodyPr>
          <a:lstStyle/>
          <a:p>
            <a:pPr algn="ctr"/>
            <a:endParaRPr lang="sk-SK" sz="1920" cap="all" spc="36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atin typeface="+mj-lt"/>
            </a:endParaRPr>
          </a:p>
        </p:txBody>
      </p:sp>
      <p:sp>
        <p:nvSpPr>
          <p:cNvPr id="8" name="Title 35">
            <a:extLst>
              <a:ext uri="{FF2B5EF4-FFF2-40B4-BE49-F238E27FC236}">
                <a16:creationId xmlns:a16="http://schemas.microsoft.com/office/drawing/2014/main" id="{B15FED1A-9334-DED6-4D23-48D84584B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1095" y="3636415"/>
            <a:ext cx="10268212" cy="956773"/>
          </a:xfrm>
          <a:prstGeom prst="rect">
            <a:avLst/>
          </a:prstGeom>
        </p:spPr>
        <p:txBody>
          <a:bodyPr wrap="square" lIns="0" tIns="180000" rIns="0" bIns="0" anchor="ctr">
            <a:spAutoFit/>
          </a:bodyPr>
          <a:lstStyle>
            <a:lvl1pPr algn="ctr">
              <a:lnSpc>
                <a:spcPct val="100000"/>
              </a:lnSpc>
              <a:defRPr sz="4800" b="1" i="0" cap="all" spc="0" baseline="0">
                <a:gradFill>
                  <a:gsLst>
                    <a:gs pos="2100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</a:t>
            </a:r>
          </a:p>
        </p:txBody>
      </p:sp>
      <p:sp>
        <p:nvSpPr>
          <p:cNvPr id="14" name="Rectangle 24">
            <a:extLst>
              <a:ext uri="{FF2B5EF4-FFF2-40B4-BE49-F238E27FC236}">
                <a16:creationId xmlns:a16="http://schemas.microsoft.com/office/drawing/2014/main" id="{C76C0567-926C-08B4-1BB2-853E2C78559A}"/>
              </a:ext>
            </a:extLst>
          </p:cNvPr>
          <p:cNvSpPr/>
          <p:nvPr/>
        </p:nvSpPr>
        <p:spPr>
          <a:xfrm>
            <a:off x="0" y="0"/>
            <a:ext cx="14630400" cy="117043"/>
          </a:xfrm>
          <a:prstGeom prst="rect">
            <a:avLst/>
          </a:prstGeom>
          <a:gradFill>
            <a:gsLst>
              <a:gs pos="33000">
                <a:schemeClr val="accent3"/>
              </a:gs>
              <a:gs pos="68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endParaRPr lang="sk-SK" sz="2160" dirty="0"/>
          </a:p>
        </p:txBody>
      </p:sp>
      <p:sp>
        <p:nvSpPr>
          <p:cNvPr id="32" name="Zástupný text 31">
            <a:extLst>
              <a:ext uri="{FF2B5EF4-FFF2-40B4-BE49-F238E27FC236}">
                <a16:creationId xmlns:a16="http://schemas.microsoft.com/office/drawing/2014/main" id="{BFBA2F27-BF40-3757-84BD-6A44392352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4419" y="4952465"/>
            <a:ext cx="11567159" cy="64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8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PODNADPIS</a:t>
            </a:r>
          </a:p>
        </p:txBody>
      </p:sp>
      <p:sp>
        <p:nvSpPr>
          <p:cNvPr id="33" name="Zástupný text 31">
            <a:extLst>
              <a:ext uri="{FF2B5EF4-FFF2-40B4-BE49-F238E27FC236}">
                <a16:creationId xmlns:a16="http://schemas.microsoft.com/office/drawing/2014/main" id="{74498668-128C-F2AC-75E1-6666081836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1096" y="2941855"/>
            <a:ext cx="5134105" cy="64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8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Autor</a:t>
            </a:r>
          </a:p>
        </p:txBody>
      </p:sp>
      <p:sp>
        <p:nvSpPr>
          <p:cNvPr id="34" name="Zástupný text 31">
            <a:extLst>
              <a:ext uri="{FF2B5EF4-FFF2-40B4-BE49-F238E27FC236}">
                <a16:creationId xmlns:a16="http://schemas.microsoft.com/office/drawing/2014/main" id="{DDC7FF28-4B8B-9BD0-17B1-623BAFB472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32216" y="2941855"/>
            <a:ext cx="5134105" cy="64008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8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 err="1"/>
              <a:t>dd</a:t>
            </a:r>
            <a:r>
              <a:rPr lang="sk-SK" dirty="0"/>
              <a:t> mm </a:t>
            </a:r>
            <a:r>
              <a:rPr lang="sk-SK" dirty="0" err="1"/>
              <a:t>rrrr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77012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uholník 6">
            <a:extLst>
              <a:ext uri="{FF2B5EF4-FFF2-40B4-BE49-F238E27FC236}">
                <a16:creationId xmlns:a16="http://schemas.microsoft.com/office/drawing/2014/main" id="{1C14836E-E743-C985-8684-F0D6C77BFF21}"/>
              </a:ext>
            </a:extLst>
          </p:cNvPr>
          <p:cNvSpPr/>
          <p:nvPr/>
        </p:nvSpPr>
        <p:spPr>
          <a:xfrm>
            <a:off x="0" y="1061318"/>
            <a:ext cx="14630400" cy="7168282"/>
          </a:xfrm>
          <a:prstGeom prst="rect">
            <a:avLst/>
          </a:pr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12000"/>
              </a:prstClr>
            </a:outerShdw>
          </a:effectLst>
        </p:spPr>
        <p:txBody>
          <a:bodyPr wrap="square" lIns="86400" tIns="0" rIns="86400" bIns="0" rtlCol="0" anchor="ctr">
            <a:noAutofit/>
          </a:bodyPr>
          <a:lstStyle/>
          <a:p>
            <a:pPr algn="ctr"/>
            <a:endParaRPr lang="sk-SK" sz="1920" cap="all" spc="36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atin typeface="+mj-lt"/>
            </a:endParaRPr>
          </a:p>
        </p:txBody>
      </p:sp>
      <p:sp>
        <p:nvSpPr>
          <p:cNvPr id="2" name="BlokTextu 3">
            <a:extLst>
              <a:ext uri="{FF2B5EF4-FFF2-40B4-BE49-F238E27FC236}">
                <a16:creationId xmlns:a16="http://schemas.microsoft.com/office/drawing/2014/main" id="{CA25BAAA-E6F1-0795-8F61-F0AD04EF1885}"/>
              </a:ext>
            </a:extLst>
          </p:cNvPr>
          <p:cNvSpPr txBox="1"/>
          <p:nvPr/>
        </p:nvSpPr>
        <p:spPr>
          <a:xfrm>
            <a:off x="5181600" y="-435997"/>
            <a:ext cx="4267200" cy="2659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r>
              <a:rPr lang="sk-SK" sz="2160" b="0" i="0" dirty="0">
                <a:latin typeface="Arial" panose="020B0604020202020204" pitchFamily="34" charset="0"/>
                <a:cs typeface="Arial" panose="020B0604020202020204" pitchFamily="34" charset="0"/>
              </a:rPr>
              <a:t>VŠEOBECNÝ SLAJD S TEXTOM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34017707-C29D-D51F-D005-756010981886}"/>
              </a:ext>
            </a:extLst>
          </p:cNvPr>
          <p:cNvSpPr txBox="1"/>
          <p:nvPr/>
        </p:nvSpPr>
        <p:spPr>
          <a:xfrm>
            <a:off x="0" y="131405"/>
            <a:ext cx="14630400" cy="929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80000"/>
              </a:lnSpc>
              <a:spcAft>
                <a:spcPts val="720"/>
              </a:spcAft>
            </a:pPr>
            <a:endParaRPr lang="sk-SK" sz="3360" spc="36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1C2F1AC9-5A98-0CB3-5345-04E7E6EE9C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703" y="388378"/>
            <a:ext cx="1303570" cy="390494"/>
          </a:xfrm>
          <a:prstGeom prst="rect">
            <a:avLst/>
          </a:prstGeom>
        </p:spPr>
      </p:pic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F6FE2914-B803-076A-68AB-109B48166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86461" y="388377"/>
            <a:ext cx="626179" cy="390496"/>
          </a:xfrm>
          <a:prstGeom prst="rect">
            <a:avLst/>
          </a:prstGeom>
        </p:spPr>
      </p:pic>
      <p:sp>
        <p:nvSpPr>
          <p:cNvPr id="3" name="Title 35">
            <a:extLst>
              <a:ext uri="{FF2B5EF4-FFF2-40B4-BE49-F238E27FC236}">
                <a16:creationId xmlns:a16="http://schemas.microsoft.com/office/drawing/2014/main" id="{3AB946FD-AF9B-2D17-59F7-ACC08F5A35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1095" y="55109"/>
            <a:ext cx="10268212" cy="846555"/>
          </a:xfrm>
          <a:prstGeom prst="rect">
            <a:avLst/>
          </a:prstGeom>
        </p:spPr>
        <p:txBody>
          <a:bodyPr wrap="square" lIns="0" tIns="180000" rIns="0" bIns="0" anchor="ctr">
            <a:spAutoFit/>
          </a:bodyPr>
          <a:lstStyle>
            <a:lvl1pPr algn="ctr">
              <a:lnSpc>
                <a:spcPct val="100000"/>
              </a:lnSpc>
              <a:defRPr sz="4320" b="1" i="0" cap="all" spc="0" baseline="0">
                <a:gradFill>
                  <a:gsLst>
                    <a:gs pos="2100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</a:t>
            </a:r>
          </a:p>
        </p:txBody>
      </p:sp>
      <p:sp>
        <p:nvSpPr>
          <p:cNvPr id="4" name="Zástupný text 31">
            <a:extLst>
              <a:ext uri="{FF2B5EF4-FFF2-40B4-BE49-F238E27FC236}">
                <a16:creationId xmlns:a16="http://schemas.microsoft.com/office/drawing/2014/main" id="{3922A915-A29D-4F04-1773-4F2C73BFA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1622" y="1268170"/>
            <a:ext cx="11567159" cy="64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8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PODNADPIS</a:t>
            </a:r>
          </a:p>
        </p:txBody>
      </p:sp>
      <p:sp>
        <p:nvSpPr>
          <p:cNvPr id="6" name="Zástupný text 31">
            <a:extLst>
              <a:ext uri="{FF2B5EF4-FFF2-40B4-BE49-F238E27FC236}">
                <a16:creationId xmlns:a16="http://schemas.microsoft.com/office/drawing/2014/main" id="{52A309A6-FF43-BD6E-057E-1244556B71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487" y="2222828"/>
            <a:ext cx="12491974" cy="18919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6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/>
              <a:t>Text text text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20FC01AD-5BD1-3560-98E9-E537581785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5376" y="4632960"/>
            <a:ext cx="12491084" cy="2682240"/>
          </a:xfrm>
          <a:prstGeom prst="rect">
            <a:avLst/>
          </a:prstGeom>
        </p:spPr>
        <p:txBody>
          <a:bodyPr/>
          <a:lstStyle>
            <a:lvl1pPr>
              <a:defRPr sz="216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3097775183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ok 13">
            <a:extLst>
              <a:ext uri="{FF2B5EF4-FFF2-40B4-BE49-F238E27FC236}">
                <a16:creationId xmlns:a16="http://schemas.microsoft.com/office/drawing/2014/main" id="{6AC4F62A-1C42-6986-8E85-54E1F9036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7" b="39396"/>
          <a:stretch/>
        </p:blipFill>
        <p:spPr>
          <a:xfrm>
            <a:off x="0" y="117043"/>
            <a:ext cx="14635090" cy="8112557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A66695CC-4FC1-5C4B-B112-A8C040938410}"/>
              </a:ext>
            </a:extLst>
          </p:cNvPr>
          <p:cNvSpPr/>
          <p:nvPr/>
        </p:nvSpPr>
        <p:spPr>
          <a:xfrm>
            <a:off x="0" y="2788920"/>
            <a:ext cx="14630400" cy="265176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endParaRPr lang="sk-SK" sz="216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69EA59B3-48C6-22A7-251C-63682BED8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3868" y="3898800"/>
            <a:ext cx="1442126" cy="432000"/>
          </a:xfrm>
          <a:prstGeom prst="rect">
            <a:avLst/>
          </a:prstGeom>
        </p:spPr>
      </p:pic>
      <p:sp>
        <p:nvSpPr>
          <p:cNvPr id="3" name="Title 35">
            <a:extLst>
              <a:ext uri="{FF2B5EF4-FFF2-40B4-BE49-F238E27FC236}">
                <a16:creationId xmlns:a16="http://schemas.microsoft.com/office/drawing/2014/main" id="{661FF6E8-E6A4-313B-FCFB-B11BF6A6C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2151" y="3619193"/>
            <a:ext cx="9986098" cy="899774"/>
          </a:xfrm>
          <a:prstGeom prst="rect">
            <a:avLst/>
          </a:prstGeom>
        </p:spPr>
        <p:txBody>
          <a:bodyPr wrap="square" lIns="0" tIns="72000" rIns="0" bIns="0" anchor="ctr">
            <a:spAutoFit/>
          </a:bodyPr>
          <a:lstStyle>
            <a:lvl1pPr algn="ctr">
              <a:lnSpc>
                <a:spcPct val="100000"/>
              </a:lnSpc>
              <a:defRPr sz="5280" b="1" i="0" cap="all" spc="0" baseline="0">
                <a:gradFill>
                  <a:gsLst>
                    <a:gs pos="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D80D2D30-19B5-A34C-1551-EDC688786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84719" y="3898800"/>
            <a:ext cx="692734" cy="432000"/>
          </a:xfrm>
          <a:prstGeom prst="rect">
            <a:avLst/>
          </a:prstGeom>
        </p:spPr>
      </p:pic>
      <p:sp>
        <p:nvSpPr>
          <p:cNvPr id="11" name="BlokTextu 3">
            <a:extLst>
              <a:ext uri="{FF2B5EF4-FFF2-40B4-BE49-F238E27FC236}">
                <a16:creationId xmlns:a16="http://schemas.microsoft.com/office/drawing/2014/main" id="{4D4A2615-1113-CDBE-5CDB-3685B600C6ED}"/>
              </a:ext>
            </a:extLst>
          </p:cNvPr>
          <p:cNvSpPr txBox="1"/>
          <p:nvPr/>
        </p:nvSpPr>
        <p:spPr>
          <a:xfrm>
            <a:off x="4991099" y="-1462948"/>
            <a:ext cx="4267200" cy="2725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r>
              <a:rPr lang="sk-SK" sz="2160" dirty="0"/>
              <a:t>Predelová strana</a:t>
            </a:r>
          </a:p>
        </p:txBody>
      </p:sp>
      <p:sp>
        <p:nvSpPr>
          <p:cNvPr id="15" name="Rectangle 24">
            <a:extLst>
              <a:ext uri="{FF2B5EF4-FFF2-40B4-BE49-F238E27FC236}">
                <a16:creationId xmlns:a16="http://schemas.microsoft.com/office/drawing/2014/main" id="{0A5251D8-EAC8-F20A-596D-0930DF649D23}"/>
              </a:ext>
            </a:extLst>
          </p:cNvPr>
          <p:cNvSpPr/>
          <p:nvPr/>
        </p:nvSpPr>
        <p:spPr>
          <a:xfrm>
            <a:off x="0" y="0"/>
            <a:ext cx="14630400" cy="117043"/>
          </a:xfrm>
          <a:prstGeom prst="rect">
            <a:avLst/>
          </a:prstGeom>
          <a:gradFill>
            <a:gsLst>
              <a:gs pos="33000">
                <a:schemeClr val="accent3"/>
              </a:gs>
              <a:gs pos="68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endParaRPr lang="sk-SK" sz="2160" dirty="0"/>
          </a:p>
        </p:txBody>
      </p:sp>
      <p:sp>
        <p:nvSpPr>
          <p:cNvPr id="4" name="Zástupný text 31">
            <a:extLst>
              <a:ext uri="{FF2B5EF4-FFF2-40B4-BE49-F238E27FC236}">
                <a16:creationId xmlns:a16="http://schemas.microsoft.com/office/drawing/2014/main" id="{57DAA31B-08C0-A9FD-362E-0AA12754D8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22151" y="4753867"/>
            <a:ext cx="9986099" cy="64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8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1590275749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F799B95E-4A0F-4C47-F86C-BE3DEA7E0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6" b="-5014"/>
          <a:stretch/>
        </p:blipFill>
        <p:spPr>
          <a:xfrm>
            <a:off x="1" y="117044"/>
            <a:ext cx="14630160" cy="8657891"/>
          </a:xfrm>
          <a:prstGeom prst="rect">
            <a:avLst/>
          </a:prstGeom>
        </p:spPr>
      </p:pic>
      <p:sp>
        <p:nvSpPr>
          <p:cNvPr id="13" name="Pravouholník 12">
            <a:extLst>
              <a:ext uri="{FF2B5EF4-FFF2-40B4-BE49-F238E27FC236}">
                <a16:creationId xmlns:a16="http://schemas.microsoft.com/office/drawing/2014/main" id="{8D0BCC98-BDE4-367B-C8BF-6E718B8DC0A5}"/>
              </a:ext>
            </a:extLst>
          </p:cNvPr>
          <p:cNvSpPr/>
          <p:nvPr/>
        </p:nvSpPr>
        <p:spPr>
          <a:xfrm>
            <a:off x="-240" y="2788920"/>
            <a:ext cx="14630400" cy="265176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86400" tIns="0" rIns="86400" bIns="0" rtlCol="0" anchor="ctr">
            <a:noAutofit/>
          </a:bodyPr>
          <a:lstStyle/>
          <a:p>
            <a:pPr algn="ctr"/>
            <a:r>
              <a:rPr lang="sk-SK" sz="1920" cap="all" spc="36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+mj-lt"/>
              </a:rPr>
              <a:t>    </a:t>
            </a:r>
          </a:p>
        </p:txBody>
      </p:sp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9AC3BB6B-0B6F-E47A-B9FC-BAAD74A14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3868" y="3898800"/>
            <a:ext cx="1442126" cy="432000"/>
          </a:xfrm>
          <a:prstGeom prst="rect">
            <a:avLst/>
          </a:prstGeom>
        </p:spPr>
      </p:pic>
      <p:sp>
        <p:nvSpPr>
          <p:cNvPr id="16" name="Title 35">
            <a:extLst>
              <a:ext uri="{FF2B5EF4-FFF2-40B4-BE49-F238E27FC236}">
                <a16:creationId xmlns:a16="http://schemas.microsoft.com/office/drawing/2014/main" id="{ADAF16F5-4F2A-8689-0639-4EE10C74E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2151" y="3619193"/>
            <a:ext cx="9986098" cy="899774"/>
          </a:xfrm>
          <a:prstGeom prst="rect">
            <a:avLst/>
          </a:prstGeom>
        </p:spPr>
        <p:txBody>
          <a:bodyPr wrap="square" lIns="0" tIns="72000" rIns="0" bIns="0" anchor="ctr">
            <a:spAutoFit/>
          </a:bodyPr>
          <a:lstStyle>
            <a:lvl1pPr algn="ctr">
              <a:lnSpc>
                <a:spcPct val="100000"/>
              </a:lnSpc>
              <a:defRPr sz="5280" b="1" i="0" cap="all" spc="0" baseline="0">
                <a:gradFill>
                  <a:gsLst>
                    <a:gs pos="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</a:t>
            </a:r>
          </a:p>
        </p:txBody>
      </p:sp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70C9F1BF-F483-53F4-7D9A-1E84342F3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84719" y="3898800"/>
            <a:ext cx="692734" cy="432000"/>
          </a:xfrm>
          <a:prstGeom prst="rect">
            <a:avLst/>
          </a:prstGeom>
        </p:spPr>
      </p:pic>
      <p:sp>
        <p:nvSpPr>
          <p:cNvPr id="19" name="BlokTextu 3">
            <a:extLst>
              <a:ext uri="{FF2B5EF4-FFF2-40B4-BE49-F238E27FC236}">
                <a16:creationId xmlns:a16="http://schemas.microsoft.com/office/drawing/2014/main" id="{39418CF4-2553-DFD1-A8C4-C7B1CC8E451D}"/>
              </a:ext>
            </a:extLst>
          </p:cNvPr>
          <p:cNvSpPr txBox="1"/>
          <p:nvPr/>
        </p:nvSpPr>
        <p:spPr>
          <a:xfrm>
            <a:off x="4966982" y="-761162"/>
            <a:ext cx="4267200" cy="2725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r>
              <a:rPr lang="sk-SK" sz="2160" dirty="0"/>
              <a:t>Predelová strana</a:t>
            </a:r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21D189DE-0153-E42C-6FFD-487BEAFBFD98}"/>
              </a:ext>
            </a:extLst>
          </p:cNvPr>
          <p:cNvSpPr/>
          <p:nvPr/>
        </p:nvSpPr>
        <p:spPr>
          <a:xfrm>
            <a:off x="0" y="0"/>
            <a:ext cx="14630400" cy="117043"/>
          </a:xfrm>
          <a:prstGeom prst="rect">
            <a:avLst/>
          </a:prstGeom>
          <a:gradFill>
            <a:gsLst>
              <a:gs pos="33000">
                <a:schemeClr val="accent3"/>
              </a:gs>
              <a:gs pos="68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endParaRPr lang="sk-SK" sz="2160" dirty="0"/>
          </a:p>
        </p:txBody>
      </p:sp>
      <p:sp>
        <p:nvSpPr>
          <p:cNvPr id="3" name="Zástupný text 31">
            <a:extLst>
              <a:ext uri="{FF2B5EF4-FFF2-40B4-BE49-F238E27FC236}">
                <a16:creationId xmlns:a16="http://schemas.microsoft.com/office/drawing/2014/main" id="{AF6A281E-2F63-0857-8621-C6C69D14E8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22151" y="4753867"/>
            <a:ext cx="9986099" cy="64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8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1406251988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509A6512-9487-5274-627C-10D05E835B48}"/>
              </a:ext>
            </a:extLst>
          </p:cNvPr>
          <p:cNvSpPr txBox="1"/>
          <p:nvPr/>
        </p:nvSpPr>
        <p:spPr>
          <a:xfrm>
            <a:off x="0" y="131405"/>
            <a:ext cx="14630400" cy="929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80000"/>
              </a:lnSpc>
              <a:spcAft>
                <a:spcPts val="720"/>
              </a:spcAft>
            </a:pPr>
            <a:endParaRPr lang="sk-SK" sz="3360" spc="36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1206405D-9B59-AEC2-7FF6-0F9AD7013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703" y="401115"/>
            <a:ext cx="1303570" cy="390494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855EB0C3-2D2C-2D98-1AEB-999EC5991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86461" y="401115"/>
            <a:ext cx="626179" cy="390496"/>
          </a:xfrm>
          <a:prstGeom prst="rect">
            <a:avLst/>
          </a:prstGeom>
        </p:spPr>
      </p:pic>
      <p:sp>
        <p:nvSpPr>
          <p:cNvPr id="9" name="BlokTextu 3">
            <a:extLst>
              <a:ext uri="{FF2B5EF4-FFF2-40B4-BE49-F238E27FC236}">
                <a16:creationId xmlns:a16="http://schemas.microsoft.com/office/drawing/2014/main" id="{22E361DC-1637-FA0A-A69A-00B3C231F0B8}"/>
              </a:ext>
            </a:extLst>
          </p:cNvPr>
          <p:cNvSpPr txBox="1"/>
          <p:nvPr/>
        </p:nvSpPr>
        <p:spPr>
          <a:xfrm>
            <a:off x="4966982" y="-761162"/>
            <a:ext cx="4267200" cy="2725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r>
              <a:rPr lang="sk-SK" sz="2160" dirty="0"/>
              <a:t>Obsah jeden stĺpec</a:t>
            </a:r>
          </a:p>
        </p:txBody>
      </p:sp>
      <p:sp>
        <p:nvSpPr>
          <p:cNvPr id="2" name="Title 35">
            <a:extLst>
              <a:ext uri="{FF2B5EF4-FFF2-40B4-BE49-F238E27FC236}">
                <a16:creationId xmlns:a16="http://schemas.microsoft.com/office/drawing/2014/main" id="{45EA2E40-801E-F89F-599F-AD87132D1D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1095" y="55109"/>
            <a:ext cx="10268212" cy="846555"/>
          </a:xfrm>
          <a:prstGeom prst="rect">
            <a:avLst/>
          </a:prstGeom>
        </p:spPr>
        <p:txBody>
          <a:bodyPr wrap="square" lIns="0" tIns="180000" rIns="0" bIns="0" anchor="ctr">
            <a:spAutoFit/>
          </a:bodyPr>
          <a:lstStyle>
            <a:lvl1pPr algn="ctr">
              <a:lnSpc>
                <a:spcPct val="100000"/>
              </a:lnSpc>
              <a:defRPr sz="4320" b="1" i="0" cap="all" spc="0" baseline="0">
                <a:gradFill>
                  <a:gsLst>
                    <a:gs pos="2100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obsah</a:t>
            </a:r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2EB74C1C-9E46-0FFE-5DDE-0D8FB7A977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9658" y="1752600"/>
            <a:ext cx="6245543" cy="5486400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6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sk-SK" dirty="0"/>
              <a:t>Text text text</a:t>
            </a:r>
          </a:p>
          <a:p>
            <a:pPr lvl="1"/>
            <a:r>
              <a:rPr lang="sk-SK" dirty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10395077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509A6512-9487-5274-627C-10D05E835B48}"/>
              </a:ext>
            </a:extLst>
          </p:cNvPr>
          <p:cNvSpPr txBox="1"/>
          <p:nvPr/>
        </p:nvSpPr>
        <p:spPr>
          <a:xfrm>
            <a:off x="0" y="131405"/>
            <a:ext cx="14630400" cy="929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80000"/>
              </a:lnSpc>
              <a:spcAft>
                <a:spcPts val="720"/>
              </a:spcAft>
            </a:pPr>
            <a:endParaRPr lang="sk-SK" sz="3360" spc="36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1206405D-9B59-AEC2-7FF6-0F9AD7013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703" y="401115"/>
            <a:ext cx="1303570" cy="390494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855EB0C3-2D2C-2D98-1AEB-999EC5991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86461" y="401115"/>
            <a:ext cx="626179" cy="390496"/>
          </a:xfrm>
          <a:prstGeom prst="rect">
            <a:avLst/>
          </a:prstGeom>
        </p:spPr>
      </p:pic>
      <p:sp>
        <p:nvSpPr>
          <p:cNvPr id="9" name="BlokTextu 3">
            <a:extLst>
              <a:ext uri="{FF2B5EF4-FFF2-40B4-BE49-F238E27FC236}">
                <a16:creationId xmlns:a16="http://schemas.microsoft.com/office/drawing/2014/main" id="{22E361DC-1637-FA0A-A69A-00B3C231F0B8}"/>
              </a:ext>
            </a:extLst>
          </p:cNvPr>
          <p:cNvSpPr txBox="1"/>
          <p:nvPr/>
        </p:nvSpPr>
        <p:spPr>
          <a:xfrm>
            <a:off x="4966982" y="-761162"/>
            <a:ext cx="4267200" cy="2725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r>
              <a:rPr lang="sk-SK" sz="2160" dirty="0"/>
              <a:t>Obsah dva stĺpce</a:t>
            </a:r>
          </a:p>
        </p:txBody>
      </p:sp>
      <p:sp>
        <p:nvSpPr>
          <p:cNvPr id="2" name="Title 35">
            <a:extLst>
              <a:ext uri="{FF2B5EF4-FFF2-40B4-BE49-F238E27FC236}">
                <a16:creationId xmlns:a16="http://schemas.microsoft.com/office/drawing/2014/main" id="{B40E6744-F955-F256-E619-C1376EBBD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1095" y="55109"/>
            <a:ext cx="10268212" cy="846555"/>
          </a:xfrm>
          <a:prstGeom prst="rect">
            <a:avLst/>
          </a:prstGeom>
        </p:spPr>
        <p:txBody>
          <a:bodyPr wrap="square" lIns="0" tIns="180000" rIns="0" bIns="0" anchor="ctr">
            <a:spAutoFit/>
          </a:bodyPr>
          <a:lstStyle>
            <a:lvl1pPr algn="ctr">
              <a:lnSpc>
                <a:spcPct val="100000"/>
              </a:lnSpc>
              <a:defRPr sz="4320" b="1" i="0" cap="all" spc="0" baseline="0">
                <a:gradFill>
                  <a:gsLst>
                    <a:gs pos="2100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obsah</a:t>
            </a:r>
          </a:p>
        </p:txBody>
      </p:sp>
      <p:sp>
        <p:nvSpPr>
          <p:cNvPr id="3" name="Zástupný text 8">
            <a:extLst>
              <a:ext uri="{FF2B5EF4-FFF2-40B4-BE49-F238E27FC236}">
                <a16:creationId xmlns:a16="http://schemas.microsoft.com/office/drawing/2014/main" id="{1993F9B1-D5E6-3C8E-486B-F6E03423D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9658" y="1752600"/>
            <a:ext cx="5906736" cy="5486400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6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sk-SK" dirty="0"/>
              <a:t>Text text text</a:t>
            </a:r>
          </a:p>
          <a:p>
            <a:pPr lvl="1"/>
            <a:r>
              <a:rPr lang="sk-SK" dirty="0"/>
              <a:t>Text text text</a:t>
            </a:r>
          </a:p>
        </p:txBody>
      </p:sp>
      <p:sp>
        <p:nvSpPr>
          <p:cNvPr id="12" name="Zástupný text 8">
            <a:extLst>
              <a:ext uri="{FF2B5EF4-FFF2-40B4-BE49-F238E27FC236}">
                <a16:creationId xmlns:a16="http://schemas.microsoft.com/office/drawing/2014/main" id="{050D978A-FA13-8435-F458-A8D64FABB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3818" y="1752600"/>
            <a:ext cx="5906736" cy="5486400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6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sk-SK" dirty="0"/>
              <a:t>Text text text</a:t>
            </a:r>
          </a:p>
          <a:p>
            <a:pPr lvl="1"/>
            <a:r>
              <a:rPr lang="sk-SK" dirty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1852382148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>
            <a:extLst>
              <a:ext uri="{FF2B5EF4-FFF2-40B4-BE49-F238E27FC236}">
                <a16:creationId xmlns:a16="http://schemas.microsoft.com/office/drawing/2014/main" id="{D54F6EAE-91FC-E8A8-083D-3ED5AA1F33D1}"/>
              </a:ext>
            </a:extLst>
          </p:cNvPr>
          <p:cNvSpPr txBox="1"/>
          <p:nvPr/>
        </p:nvSpPr>
        <p:spPr>
          <a:xfrm>
            <a:off x="0" y="131405"/>
            <a:ext cx="14630400" cy="8098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80000"/>
              </a:lnSpc>
              <a:spcAft>
                <a:spcPts val="720"/>
              </a:spcAft>
            </a:pPr>
            <a:r>
              <a:rPr lang="sk-SK" sz="3360" spc="360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2F43BC46-9AA2-5441-6D81-2A1645DC03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703" y="388378"/>
            <a:ext cx="1303570" cy="390494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D8978264-47AB-3C3E-6084-83E8A7FB3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86461" y="388377"/>
            <a:ext cx="626179" cy="390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12798E-5D34-DC84-1D93-425E2CB03F2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2242970" y="1270998"/>
            <a:ext cx="1936159" cy="3153173"/>
          </a:xfrm>
          <a:prstGeom prst="rect">
            <a:avLst/>
          </a:prstGeom>
          <a:noFill/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E980D3C6-DC6F-A606-5D4E-00FE08EADF73}"/>
              </a:ext>
            </a:extLst>
          </p:cNvPr>
          <p:cNvSpPr txBox="1"/>
          <p:nvPr/>
        </p:nvSpPr>
        <p:spPr>
          <a:xfrm>
            <a:off x="0" y="7724911"/>
            <a:ext cx="571500" cy="2120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ct val="80000"/>
              </a:lnSpc>
              <a:spcAft>
                <a:spcPts val="360"/>
              </a:spcAft>
              <a:buFont typeface="Wingdings" panose="05000000000000000000" pitchFamily="2" charset="2"/>
              <a:buNone/>
            </a:pPr>
            <a:fld id="{0D590ED1-5230-491C-A3AE-9313E4231A21}" type="slidenum">
              <a:rPr lang="sk-SK" sz="1680" smtClean="0">
                <a:solidFill>
                  <a:srgbClr val="F21C0A"/>
                </a:solidFill>
              </a:rPr>
              <a:pPr marL="0" indent="0" algn="ctr">
                <a:lnSpc>
                  <a:spcPct val="80000"/>
                </a:lnSpc>
                <a:spcAft>
                  <a:spcPts val="360"/>
                </a:spcAft>
                <a:buFont typeface="Wingdings" panose="05000000000000000000" pitchFamily="2" charset="2"/>
                <a:buNone/>
              </a:pPr>
              <a:t>‹#›</a:t>
            </a:fld>
            <a:endParaRPr lang="sk-SK" sz="1680" dirty="0">
              <a:solidFill>
                <a:srgbClr val="F21C0A"/>
              </a:solidFill>
            </a:endParaRPr>
          </a:p>
        </p:txBody>
      </p:sp>
      <p:sp>
        <p:nvSpPr>
          <p:cNvPr id="4" name="Title 35">
            <a:extLst>
              <a:ext uri="{FF2B5EF4-FFF2-40B4-BE49-F238E27FC236}">
                <a16:creationId xmlns:a16="http://schemas.microsoft.com/office/drawing/2014/main" id="{A17F6A04-EEBA-87CD-46C3-5E92A123F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1095" y="55109"/>
            <a:ext cx="10268212" cy="846555"/>
          </a:xfrm>
          <a:prstGeom prst="rect">
            <a:avLst/>
          </a:prstGeom>
        </p:spPr>
        <p:txBody>
          <a:bodyPr wrap="square" lIns="0" tIns="180000" rIns="0" bIns="0" anchor="ctr">
            <a:spAutoFit/>
          </a:bodyPr>
          <a:lstStyle>
            <a:lvl1pPr algn="ctr">
              <a:lnSpc>
                <a:spcPct val="100000"/>
              </a:lnSpc>
              <a:defRPr sz="4320" b="1" i="0" cap="all" spc="0" baseline="0">
                <a:gradFill>
                  <a:gsLst>
                    <a:gs pos="2100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</a:t>
            </a:r>
          </a:p>
        </p:txBody>
      </p:sp>
      <p:sp>
        <p:nvSpPr>
          <p:cNvPr id="5" name="Zástupný text 31">
            <a:extLst>
              <a:ext uri="{FF2B5EF4-FFF2-40B4-BE49-F238E27FC236}">
                <a16:creationId xmlns:a16="http://schemas.microsoft.com/office/drawing/2014/main" id="{48309141-3DD3-0A48-BC3B-7175164075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34924" y="2688096"/>
            <a:ext cx="5051538" cy="32255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6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/>
              <a:t>Text text text</a:t>
            </a:r>
          </a:p>
        </p:txBody>
      </p:sp>
      <p:sp>
        <p:nvSpPr>
          <p:cNvPr id="6" name="Zástupný text 31">
            <a:extLst>
              <a:ext uri="{FF2B5EF4-FFF2-40B4-BE49-F238E27FC236}">
                <a16:creationId xmlns:a16="http://schemas.microsoft.com/office/drawing/2014/main" id="{00F52B1D-5A62-3C9D-6122-3A0A11C8E9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34924" y="6299976"/>
            <a:ext cx="5051538" cy="11507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8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/>
              <a:t>Text text text    </a:t>
            </a:r>
          </a:p>
        </p:txBody>
      </p:sp>
      <p:sp>
        <p:nvSpPr>
          <p:cNvPr id="9" name="Zástupný text 31">
            <a:extLst>
              <a:ext uri="{FF2B5EF4-FFF2-40B4-BE49-F238E27FC236}">
                <a16:creationId xmlns:a16="http://schemas.microsoft.com/office/drawing/2014/main" id="{5FA0E2C3-EE25-1B1D-DD33-B6B79B7FFC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4488" y="1732727"/>
            <a:ext cx="7003302" cy="64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NÁZOV GRAFU</a:t>
            </a:r>
          </a:p>
        </p:txBody>
      </p:sp>
      <p:sp>
        <p:nvSpPr>
          <p:cNvPr id="17" name="Zástupný text 31">
            <a:extLst>
              <a:ext uri="{FF2B5EF4-FFF2-40B4-BE49-F238E27FC236}">
                <a16:creationId xmlns:a16="http://schemas.microsoft.com/office/drawing/2014/main" id="{03B93FA6-4EF8-FCDD-C172-82A823A1C5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4668" y="3053974"/>
            <a:ext cx="1386317" cy="64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8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/>
              <a:t>Text</a:t>
            </a:r>
          </a:p>
        </p:txBody>
      </p:sp>
      <p:sp>
        <p:nvSpPr>
          <p:cNvPr id="18" name="Zástupný text 31">
            <a:extLst>
              <a:ext uri="{FF2B5EF4-FFF2-40B4-BE49-F238E27FC236}">
                <a16:creationId xmlns:a16="http://schemas.microsoft.com/office/drawing/2014/main" id="{61B3254C-EF90-5C72-6AE8-99646B2A21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0708" y="3053974"/>
            <a:ext cx="1386317" cy="64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8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/>
              <a:t>Text</a:t>
            </a:r>
          </a:p>
        </p:txBody>
      </p:sp>
      <p:sp>
        <p:nvSpPr>
          <p:cNvPr id="20" name="Zástupný text 31">
            <a:extLst>
              <a:ext uri="{FF2B5EF4-FFF2-40B4-BE49-F238E27FC236}">
                <a16:creationId xmlns:a16="http://schemas.microsoft.com/office/drawing/2014/main" id="{044A79A4-262B-D65A-F3B9-AA6AB634CA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0708" y="6223894"/>
            <a:ext cx="1386317" cy="64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8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/>
              <a:t>Text</a:t>
            </a:r>
          </a:p>
        </p:txBody>
      </p:sp>
      <p:sp>
        <p:nvSpPr>
          <p:cNvPr id="23" name="Zástupný text 31">
            <a:extLst>
              <a:ext uri="{FF2B5EF4-FFF2-40B4-BE49-F238E27FC236}">
                <a16:creationId xmlns:a16="http://schemas.microsoft.com/office/drawing/2014/main" id="{1A199EDA-9033-3A32-F24A-2A85A32654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04668" y="6223894"/>
            <a:ext cx="1386317" cy="64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8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/>
              <a:t>Text</a:t>
            </a:r>
          </a:p>
        </p:txBody>
      </p:sp>
      <p:sp>
        <p:nvSpPr>
          <p:cNvPr id="25" name="Zástupný objekt pre graf 24">
            <a:extLst>
              <a:ext uri="{FF2B5EF4-FFF2-40B4-BE49-F238E27FC236}">
                <a16:creationId xmlns:a16="http://schemas.microsoft.com/office/drawing/2014/main" id="{2D0F09D7-EDE4-AA0F-63E8-405DFC56D7C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1613863" y="3166237"/>
            <a:ext cx="5273563" cy="40130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k-SK"/>
              <a:t>Ak chcete pridať graf, kliknite na ikonu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40756817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1">
            <a:extLst>
              <a:ext uri="{FF2B5EF4-FFF2-40B4-BE49-F238E27FC236}">
                <a16:creationId xmlns:a16="http://schemas.microsoft.com/office/drawing/2014/main" id="{A845BDF3-3D57-5796-3DD6-2C985BB32266}"/>
              </a:ext>
            </a:extLst>
          </p:cNvPr>
          <p:cNvSpPr txBox="1"/>
          <p:nvPr/>
        </p:nvSpPr>
        <p:spPr>
          <a:xfrm>
            <a:off x="0" y="131405"/>
            <a:ext cx="14630400" cy="8098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80000"/>
              </a:lnSpc>
              <a:spcAft>
                <a:spcPts val="720"/>
              </a:spcAft>
            </a:pPr>
            <a:r>
              <a:rPr lang="sk-SK" sz="3360" spc="360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pic>
        <p:nvPicPr>
          <p:cNvPr id="28" name="Grafický objekt 27">
            <a:extLst>
              <a:ext uri="{FF2B5EF4-FFF2-40B4-BE49-F238E27FC236}">
                <a16:creationId xmlns:a16="http://schemas.microsoft.com/office/drawing/2014/main" id="{1B28D1CF-0B0F-BFA6-4462-BF0DB649D5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703" y="388378"/>
            <a:ext cx="1303570" cy="390494"/>
          </a:xfrm>
          <a:prstGeom prst="rect">
            <a:avLst/>
          </a:prstGeom>
        </p:spPr>
      </p:pic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C1C6FFE2-BE7B-3A21-6C6D-57E5D1B23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86461" y="388377"/>
            <a:ext cx="626179" cy="390496"/>
          </a:xfrm>
          <a:prstGeom prst="rect">
            <a:avLst/>
          </a:prstGeom>
        </p:spPr>
      </p:pic>
      <p:sp>
        <p:nvSpPr>
          <p:cNvPr id="31" name="BlokTextu 30">
            <a:extLst>
              <a:ext uri="{FF2B5EF4-FFF2-40B4-BE49-F238E27FC236}">
                <a16:creationId xmlns:a16="http://schemas.microsoft.com/office/drawing/2014/main" id="{CC75FD04-A13D-A952-6B11-9E009B9A2639}"/>
              </a:ext>
            </a:extLst>
          </p:cNvPr>
          <p:cNvSpPr txBox="1"/>
          <p:nvPr/>
        </p:nvSpPr>
        <p:spPr>
          <a:xfrm>
            <a:off x="0" y="7724911"/>
            <a:ext cx="571500" cy="2120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ct val="80000"/>
              </a:lnSpc>
              <a:spcAft>
                <a:spcPts val="360"/>
              </a:spcAft>
              <a:buFont typeface="Wingdings" panose="05000000000000000000" pitchFamily="2" charset="2"/>
              <a:buNone/>
            </a:pPr>
            <a:fld id="{0D590ED1-5230-491C-A3AE-9313E4231A21}" type="slidenum">
              <a:rPr lang="sk-SK" sz="1680" smtClean="0">
                <a:solidFill>
                  <a:srgbClr val="F21C0A"/>
                </a:solidFill>
              </a:rPr>
              <a:pPr marL="0" indent="0" algn="ctr">
                <a:lnSpc>
                  <a:spcPct val="80000"/>
                </a:lnSpc>
                <a:spcAft>
                  <a:spcPts val="360"/>
                </a:spcAft>
                <a:buFont typeface="Wingdings" panose="05000000000000000000" pitchFamily="2" charset="2"/>
                <a:buNone/>
              </a:pPr>
              <a:t>‹#›</a:t>
            </a:fld>
            <a:endParaRPr lang="sk-SK" sz="1680" dirty="0">
              <a:solidFill>
                <a:srgbClr val="F21C0A"/>
              </a:solidFill>
            </a:endParaRPr>
          </a:p>
        </p:txBody>
      </p:sp>
      <p:sp>
        <p:nvSpPr>
          <p:cNvPr id="32" name="Title 35">
            <a:extLst>
              <a:ext uri="{FF2B5EF4-FFF2-40B4-BE49-F238E27FC236}">
                <a16:creationId xmlns:a16="http://schemas.microsoft.com/office/drawing/2014/main" id="{B541CE8F-9544-B2EB-3D6F-C2627A02ED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1095" y="55109"/>
            <a:ext cx="10268212" cy="846555"/>
          </a:xfrm>
          <a:prstGeom prst="rect">
            <a:avLst/>
          </a:prstGeom>
        </p:spPr>
        <p:txBody>
          <a:bodyPr wrap="square" lIns="0" tIns="180000" rIns="0" bIns="0" anchor="ctr">
            <a:spAutoFit/>
          </a:bodyPr>
          <a:lstStyle>
            <a:lvl1pPr algn="ctr">
              <a:lnSpc>
                <a:spcPct val="100000"/>
              </a:lnSpc>
              <a:defRPr sz="4320" b="1" i="0" cap="all" spc="0" baseline="0">
                <a:gradFill>
                  <a:gsLst>
                    <a:gs pos="2100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</a:t>
            </a:r>
          </a:p>
        </p:txBody>
      </p:sp>
      <p:sp>
        <p:nvSpPr>
          <p:cNvPr id="34" name="Zástupný text 31">
            <a:extLst>
              <a:ext uri="{FF2B5EF4-FFF2-40B4-BE49-F238E27FC236}">
                <a16:creationId xmlns:a16="http://schemas.microsoft.com/office/drawing/2014/main" id="{BC0AA718-9A06-C605-0EE6-4A5EFA0EB7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34924" y="6299976"/>
            <a:ext cx="5051538" cy="11507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8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/>
              <a:t>Text text text</a:t>
            </a:r>
          </a:p>
        </p:txBody>
      </p:sp>
      <p:sp>
        <p:nvSpPr>
          <p:cNvPr id="35" name="Zástupný text 31">
            <a:extLst>
              <a:ext uri="{FF2B5EF4-FFF2-40B4-BE49-F238E27FC236}">
                <a16:creationId xmlns:a16="http://schemas.microsoft.com/office/drawing/2014/main" id="{5F159BCF-0AD2-7189-4B31-7627FEFF2C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4488" y="1732727"/>
            <a:ext cx="7003302" cy="64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NÁZOV GRAFU</a:t>
            </a:r>
          </a:p>
        </p:txBody>
      </p:sp>
      <p:sp>
        <p:nvSpPr>
          <p:cNvPr id="40" name="Zástupný objekt pre graf 24">
            <a:extLst>
              <a:ext uri="{FF2B5EF4-FFF2-40B4-BE49-F238E27FC236}">
                <a16:creationId xmlns:a16="http://schemas.microsoft.com/office/drawing/2014/main" id="{E6FBA886-F35A-B547-4EEC-A25DFD969D11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1613863" y="3166237"/>
            <a:ext cx="5273563" cy="40130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k-SK"/>
              <a:t>Ak chcete pridať graf, kliknite na ikonu</a:t>
            </a:r>
            <a:endParaRPr lang="sk-SK" dirty="0"/>
          </a:p>
        </p:txBody>
      </p:sp>
      <p:pic>
        <p:nvPicPr>
          <p:cNvPr id="2" name="Picture 65">
            <a:extLst>
              <a:ext uri="{FF2B5EF4-FFF2-40B4-BE49-F238E27FC236}">
                <a16:creationId xmlns:a16="http://schemas.microsoft.com/office/drawing/2014/main" id="{D8E90140-5114-EB47-1FC5-3F86FC6A2D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9557" y="1712991"/>
            <a:ext cx="1943083" cy="3322045"/>
          </a:xfrm>
          <a:prstGeom prst="rect">
            <a:avLst/>
          </a:prstGeom>
        </p:spPr>
      </p:pic>
      <p:sp>
        <p:nvSpPr>
          <p:cNvPr id="33" name="Zástupný text 31">
            <a:extLst>
              <a:ext uri="{FF2B5EF4-FFF2-40B4-BE49-F238E27FC236}">
                <a16:creationId xmlns:a16="http://schemas.microsoft.com/office/drawing/2014/main" id="{D061A3DB-3336-ABA0-51A9-C3637F105A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34924" y="2688096"/>
            <a:ext cx="5051538" cy="32255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6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3143517098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596FC36-6787-D1AC-08D8-D2FA876156CD}"/>
              </a:ext>
            </a:extLst>
          </p:cNvPr>
          <p:cNvSpPr/>
          <p:nvPr/>
        </p:nvSpPr>
        <p:spPr>
          <a:xfrm>
            <a:off x="0" y="0"/>
            <a:ext cx="14630400" cy="117043"/>
          </a:xfrm>
          <a:prstGeom prst="rect">
            <a:avLst/>
          </a:prstGeom>
          <a:gradFill>
            <a:gsLst>
              <a:gs pos="0">
                <a:schemeClr val="accent3"/>
              </a:gs>
              <a:gs pos="63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endParaRPr lang="sk-SK" sz="2160" dirty="0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D54F6EAE-91FC-E8A8-083D-3ED5AA1F33D1}"/>
              </a:ext>
            </a:extLst>
          </p:cNvPr>
          <p:cNvSpPr txBox="1"/>
          <p:nvPr/>
        </p:nvSpPr>
        <p:spPr>
          <a:xfrm>
            <a:off x="0" y="117043"/>
            <a:ext cx="14630400" cy="8112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80000"/>
              </a:lnSpc>
              <a:spcAft>
                <a:spcPts val="720"/>
              </a:spcAft>
            </a:pPr>
            <a:endParaRPr lang="sk-SK" sz="3360" spc="36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2F43BC46-9AA2-5441-6D81-2A1645DC03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703" y="388378"/>
            <a:ext cx="1303570" cy="390494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D8978264-47AB-3C3E-6084-83E8A7FB3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86461" y="388377"/>
            <a:ext cx="626179" cy="390496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E980D3C6-DC6F-A606-5D4E-00FE08EADF73}"/>
              </a:ext>
            </a:extLst>
          </p:cNvPr>
          <p:cNvSpPr txBox="1"/>
          <p:nvPr/>
        </p:nvSpPr>
        <p:spPr>
          <a:xfrm>
            <a:off x="0" y="7724911"/>
            <a:ext cx="571500" cy="2120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ct val="80000"/>
              </a:lnSpc>
              <a:spcAft>
                <a:spcPts val="360"/>
              </a:spcAft>
              <a:buFont typeface="Wingdings" panose="05000000000000000000" pitchFamily="2" charset="2"/>
              <a:buNone/>
            </a:pPr>
            <a:fld id="{0D590ED1-5230-491C-A3AE-9313E4231A21}" type="slidenum">
              <a:rPr lang="sk-SK" sz="1680" smtClean="0">
                <a:solidFill>
                  <a:srgbClr val="F21C0A"/>
                </a:solidFill>
              </a:rPr>
              <a:pPr marL="0" indent="0" algn="ctr">
                <a:lnSpc>
                  <a:spcPct val="80000"/>
                </a:lnSpc>
                <a:spcAft>
                  <a:spcPts val="360"/>
                </a:spcAft>
                <a:buFont typeface="Wingdings" panose="05000000000000000000" pitchFamily="2" charset="2"/>
                <a:buNone/>
              </a:pPr>
              <a:t>‹#›</a:t>
            </a:fld>
            <a:endParaRPr lang="sk-SK" sz="1680" dirty="0">
              <a:solidFill>
                <a:srgbClr val="F21C0A"/>
              </a:solidFill>
            </a:endParaRPr>
          </a:p>
        </p:txBody>
      </p:sp>
      <p:sp>
        <p:nvSpPr>
          <p:cNvPr id="4" name="Title 35">
            <a:extLst>
              <a:ext uri="{FF2B5EF4-FFF2-40B4-BE49-F238E27FC236}">
                <a16:creationId xmlns:a16="http://schemas.microsoft.com/office/drawing/2014/main" id="{6751B771-20AD-0DD3-9DBA-2E29DBA5E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1095" y="55109"/>
            <a:ext cx="10268212" cy="846555"/>
          </a:xfrm>
          <a:prstGeom prst="rect">
            <a:avLst/>
          </a:prstGeom>
        </p:spPr>
        <p:txBody>
          <a:bodyPr wrap="square" lIns="0" tIns="180000" rIns="0" bIns="0" anchor="ctr">
            <a:spAutoFit/>
          </a:bodyPr>
          <a:lstStyle>
            <a:lvl1pPr algn="ctr">
              <a:lnSpc>
                <a:spcPct val="100000"/>
              </a:lnSpc>
              <a:defRPr sz="4320" b="1" i="0" cap="all" spc="0" baseline="0">
                <a:gradFill>
                  <a:gsLst>
                    <a:gs pos="2100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</a:t>
            </a:r>
          </a:p>
        </p:txBody>
      </p:sp>
      <p:sp>
        <p:nvSpPr>
          <p:cNvPr id="5" name="Zástupný text 31">
            <a:extLst>
              <a:ext uri="{FF2B5EF4-FFF2-40B4-BE49-F238E27FC236}">
                <a16:creationId xmlns:a16="http://schemas.microsoft.com/office/drawing/2014/main" id="{AD4BC07A-BC09-43BE-E2F2-9AD8AB02C4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4488" y="1732727"/>
            <a:ext cx="7003302" cy="64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NÁZOV TABUĽKY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153189C4-63D1-3149-4665-57394246D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5445" y="5646714"/>
            <a:ext cx="2297950" cy="2297950"/>
          </a:xfrm>
          <a:prstGeom prst="rect">
            <a:avLst/>
          </a:prstGeom>
        </p:spPr>
      </p:pic>
      <p:sp>
        <p:nvSpPr>
          <p:cNvPr id="10" name="Zástupný objekt pre tabuľku 9">
            <a:extLst>
              <a:ext uri="{FF2B5EF4-FFF2-40B4-BE49-F238E27FC236}">
                <a16:creationId xmlns:a16="http://schemas.microsoft.com/office/drawing/2014/main" id="{FE43BB77-E7C3-49E8-72C6-4F09D5C0530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95375" y="2688096"/>
            <a:ext cx="12491086" cy="4194842"/>
          </a:xfrm>
          <a:prstGeom prst="rect">
            <a:avLst/>
          </a:prstGeom>
        </p:spPr>
        <p:txBody>
          <a:bodyPr/>
          <a:lstStyle>
            <a:lvl1pPr>
              <a:defRPr sz="216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/>
              <a:t>Ak chcete pridať tabuľku, kliknite na ikonu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4182668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533A8E93-E11B-8301-789B-E6B2F86C0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" r="6804"/>
          <a:stretch/>
        </p:blipFill>
        <p:spPr>
          <a:xfrm>
            <a:off x="-1917460" y="1032371"/>
            <a:ext cx="9449407" cy="7289042"/>
          </a:xfrm>
          <a:prstGeom prst="parallelogram">
            <a:avLst>
              <a:gd name="adj" fmla="val 47198"/>
            </a:avLst>
          </a:prstGeom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14DEA970-C3D7-000A-0BD3-A444CFB83A56}"/>
              </a:ext>
            </a:extLst>
          </p:cNvPr>
          <p:cNvSpPr/>
          <p:nvPr/>
        </p:nvSpPr>
        <p:spPr>
          <a:xfrm rot="16200000" flipH="1">
            <a:off x="7657699" y="5146784"/>
            <a:ext cx="54863" cy="3078772"/>
          </a:xfrm>
          <a:prstGeom prst="rect">
            <a:avLst/>
          </a:prstGeom>
          <a:solidFill>
            <a:srgbClr val="FF191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rgbClr val="01499A"/>
              </a:solidFill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5C460875-A008-E4BB-AE95-33A1BB9B2576}"/>
              </a:ext>
            </a:extLst>
          </p:cNvPr>
          <p:cNvSpPr txBox="1"/>
          <p:nvPr/>
        </p:nvSpPr>
        <p:spPr>
          <a:xfrm>
            <a:off x="0" y="131405"/>
            <a:ext cx="14630400" cy="929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100000"/>
              </a:lnSpc>
              <a:spcAft>
                <a:spcPts val="720"/>
              </a:spcAft>
            </a:pPr>
            <a:endParaRPr lang="sk-SK" sz="3360" spc="36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2116BCA6-5E98-91A0-12D7-A00BE32B30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703" y="388378"/>
            <a:ext cx="1303570" cy="390494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3674141F-B0BF-010A-7427-71136AFF96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86461" y="388377"/>
            <a:ext cx="626179" cy="390496"/>
          </a:xfrm>
          <a:prstGeom prst="rect">
            <a:avLst/>
          </a:prstGeom>
        </p:spPr>
      </p:pic>
      <p:sp>
        <p:nvSpPr>
          <p:cNvPr id="37" name="Pravouholník 36">
            <a:extLst>
              <a:ext uri="{FF2B5EF4-FFF2-40B4-BE49-F238E27FC236}">
                <a16:creationId xmlns:a16="http://schemas.microsoft.com/office/drawing/2014/main" id="{BA194C6C-F247-A61F-BCEC-FC6E26BB2F68}"/>
              </a:ext>
            </a:extLst>
          </p:cNvPr>
          <p:cNvSpPr/>
          <p:nvPr/>
        </p:nvSpPr>
        <p:spPr>
          <a:xfrm>
            <a:off x="0" y="7550872"/>
            <a:ext cx="571500" cy="513168"/>
          </a:xfrm>
          <a:prstGeom prst="rect">
            <a:avLst/>
          </a:pr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12000"/>
              </a:prstClr>
            </a:outerShdw>
          </a:effectLst>
        </p:spPr>
        <p:txBody>
          <a:bodyPr wrap="square" lIns="86400" tIns="0" rIns="86400" bIns="0" rtlCol="0" anchor="ctr">
            <a:noAutofit/>
          </a:bodyPr>
          <a:lstStyle/>
          <a:p>
            <a:pPr algn="ctr"/>
            <a:endParaRPr lang="sk-SK" sz="1920" cap="all" spc="36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atin typeface="+mj-lt"/>
            </a:endParaRPr>
          </a:p>
        </p:txBody>
      </p:sp>
      <p:sp>
        <p:nvSpPr>
          <p:cNvPr id="35" name="BlokTextu 34">
            <a:extLst>
              <a:ext uri="{FF2B5EF4-FFF2-40B4-BE49-F238E27FC236}">
                <a16:creationId xmlns:a16="http://schemas.microsoft.com/office/drawing/2014/main" id="{F1491B3F-F51C-C1DF-8687-E1B9FD2B5CCB}"/>
              </a:ext>
            </a:extLst>
          </p:cNvPr>
          <p:cNvSpPr txBox="1"/>
          <p:nvPr/>
        </p:nvSpPr>
        <p:spPr>
          <a:xfrm>
            <a:off x="0" y="7724911"/>
            <a:ext cx="571500" cy="2120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ct val="80000"/>
              </a:lnSpc>
              <a:spcAft>
                <a:spcPts val="360"/>
              </a:spcAft>
              <a:buFont typeface="Wingdings" panose="05000000000000000000" pitchFamily="2" charset="2"/>
              <a:buNone/>
            </a:pPr>
            <a:fld id="{0D590ED1-5230-491C-A3AE-9313E4231A21}" type="slidenum">
              <a:rPr lang="sk-SK" sz="1680" smtClean="0">
                <a:solidFill>
                  <a:srgbClr val="F21C0A"/>
                </a:solidFill>
              </a:rPr>
              <a:pPr marL="0" indent="0" algn="ctr">
                <a:lnSpc>
                  <a:spcPct val="80000"/>
                </a:lnSpc>
                <a:spcAft>
                  <a:spcPts val="360"/>
                </a:spcAft>
                <a:buFont typeface="Wingdings" panose="05000000000000000000" pitchFamily="2" charset="2"/>
                <a:buNone/>
              </a:pPr>
              <a:t>‹#›</a:t>
            </a:fld>
            <a:endParaRPr lang="sk-SK" sz="1680" dirty="0">
              <a:solidFill>
                <a:srgbClr val="F21C0A"/>
              </a:solidFill>
            </a:endParaRPr>
          </a:p>
        </p:txBody>
      </p:sp>
      <p:sp>
        <p:nvSpPr>
          <p:cNvPr id="2" name="Title 35">
            <a:extLst>
              <a:ext uri="{FF2B5EF4-FFF2-40B4-BE49-F238E27FC236}">
                <a16:creationId xmlns:a16="http://schemas.microsoft.com/office/drawing/2014/main" id="{D25FD7B5-61BE-A99B-A82D-4507E048D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1095" y="55109"/>
            <a:ext cx="10268212" cy="846555"/>
          </a:xfrm>
          <a:prstGeom prst="rect">
            <a:avLst/>
          </a:prstGeom>
        </p:spPr>
        <p:txBody>
          <a:bodyPr wrap="square" lIns="0" tIns="180000" rIns="0" bIns="0" anchor="ctr">
            <a:spAutoFit/>
          </a:bodyPr>
          <a:lstStyle>
            <a:lvl1pPr algn="ctr">
              <a:lnSpc>
                <a:spcPct val="100000"/>
              </a:lnSpc>
              <a:defRPr sz="4320" b="1" i="0" cap="all" spc="0" baseline="0">
                <a:gradFill>
                  <a:gsLst>
                    <a:gs pos="2100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</a:t>
            </a:r>
          </a:p>
        </p:txBody>
      </p:sp>
      <p:sp>
        <p:nvSpPr>
          <p:cNvPr id="3" name="Zástupný text 31">
            <a:extLst>
              <a:ext uri="{FF2B5EF4-FFF2-40B4-BE49-F238E27FC236}">
                <a16:creationId xmlns:a16="http://schemas.microsoft.com/office/drawing/2014/main" id="{08288357-06DD-5E75-8304-DDA5D82C53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84890" y="2384350"/>
            <a:ext cx="5801572" cy="37148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6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/>
              <a:t>Text text text</a:t>
            </a:r>
          </a:p>
        </p:txBody>
      </p:sp>
      <p:sp>
        <p:nvSpPr>
          <p:cNvPr id="4" name="Zástupný text 31">
            <a:extLst>
              <a:ext uri="{FF2B5EF4-FFF2-40B4-BE49-F238E27FC236}">
                <a16:creationId xmlns:a16="http://schemas.microsoft.com/office/drawing/2014/main" id="{BDE4B3F1-6A55-F2AE-CBA6-C985FF641E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84890" y="1490356"/>
            <a:ext cx="5801572" cy="64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PODNADPIS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E58A6E9-E0AA-B609-6B6F-3E7850CD96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9440" y="6873512"/>
            <a:ext cx="5801572" cy="821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2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92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92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92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92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1908461600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F085BD53-422D-D535-D84F-4846F8F94A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" b="15092"/>
          <a:stretch/>
        </p:blipFill>
        <p:spPr>
          <a:xfrm>
            <a:off x="10888" y="0"/>
            <a:ext cx="14619512" cy="8112557"/>
          </a:xfrm>
          <a:prstGeom prst="rect">
            <a:avLst/>
          </a:prstGeom>
        </p:spPr>
      </p:pic>
      <p:sp>
        <p:nvSpPr>
          <p:cNvPr id="3" name="Title 35">
            <a:extLst>
              <a:ext uri="{FF2B5EF4-FFF2-40B4-BE49-F238E27FC236}">
                <a16:creationId xmlns:a16="http://schemas.microsoft.com/office/drawing/2014/main" id="{661FF6E8-E6A4-313B-FCFB-B11BF6A6C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4901" y="3664913"/>
            <a:ext cx="9900599" cy="899774"/>
          </a:xfrm>
          <a:prstGeom prst="rect">
            <a:avLst/>
          </a:prstGeom>
        </p:spPr>
        <p:txBody>
          <a:bodyPr wrap="square" lIns="0" tIns="72000" rIns="0" bIns="0" anchor="ctr">
            <a:spAutoFit/>
          </a:bodyPr>
          <a:lstStyle>
            <a:lvl1pPr algn="ctr">
              <a:lnSpc>
                <a:spcPct val="100000"/>
              </a:lnSpc>
              <a:defRPr sz="5280" b="1" i="0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Ďakujeme za pozornosť</a:t>
            </a:r>
          </a:p>
        </p:txBody>
      </p:sp>
      <p:sp>
        <p:nvSpPr>
          <p:cNvPr id="11" name="BlokTextu 3">
            <a:extLst>
              <a:ext uri="{FF2B5EF4-FFF2-40B4-BE49-F238E27FC236}">
                <a16:creationId xmlns:a16="http://schemas.microsoft.com/office/drawing/2014/main" id="{4D4A2615-1113-CDBE-5CDB-3685B600C6ED}"/>
              </a:ext>
            </a:extLst>
          </p:cNvPr>
          <p:cNvSpPr txBox="1"/>
          <p:nvPr/>
        </p:nvSpPr>
        <p:spPr>
          <a:xfrm>
            <a:off x="4991099" y="-1462948"/>
            <a:ext cx="4267200" cy="2725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r>
              <a:rPr lang="sk-SK" sz="2160" dirty="0"/>
              <a:t>Predelová strana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0E2E6333-A0A5-F6FF-B7D2-38D06A3BE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07679" y="678065"/>
            <a:ext cx="791184" cy="493398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78AFE777-51D8-975E-6552-01730F896B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360" y="668578"/>
            <a:ext cx="1710427" cy="512371"/>
          </a:xfrm>
          <a:prstGeom prst="rect">
            <a:avLst/>
          </a:prstGeom>
        </p:spPr>
      </p:pic>
      <p:sp>
        <p:nvSpPr>
          <p:cNvPr id="2" name="Rectangle 24">
            <a:extLst>
              <a:ext uri="{FF2B5EF4-FFF2-40B4-BE49-F238E27FC236}">
                <a16:creationId xmlns:a16="http://schemas.microsoft.com/office/drawing/2014/main" id="{A513E719-2239-3E8A-D6F9-081E663275D1}"/>
              </a:ext>
            </a:extLst>
          </p:cNvPr>
          <p:cNvSpPr/>
          <p:nvPr/>
        </p:nvSpPr>
        <p:spPr>
          <a:xfrm>
            <a:off x="0" y="0"/>
            <a:ext cx="14630400" cy="117043"/>
          </a:xfrm>
          <a:prstGeom prst="rect">
            <a:avLst/>
          </a:prstGeom>
          <a:gradFill>
            <a:gsLst>
              <a:gs pos="33000">
                <a:schemeClr val="accent3"/>
              </a:gs>
              <a:gs pos="68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endParaRPr lang="sk-SK" sz="2160" dirty="0"/>
          </a:p>
        </p:txBody>
      </p:sp>
    </p:spTree>
    <p:extLst>
      <p:ext uri="{BB962C8B-B14F-4D97-AF65-F5344CB8AC3E}">
        <p14:creationId xmlns:p14="http://schemas.microsoft.com/office/powerpoint/2010/main" val="2559469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3">
            <a:extLst>
              <a:ext uri="{FF2B5EF4-FFF2-40B4-BE49-F238E27FC236}">
                <a16:creationId xmlns:a16="http://schemas.microsoft.com/office/drawing/2014/main" id="{CA25BAAA-E6F1-0795-8F61-F0AD04EF1885}"/>
              </a:ext>
            </a:extLst>
          </p:cNvPr>
          <p:cNvSpPr txBox="1"/>
          <p:nvPr/>
        </p:nvSpPr>
        <p:spPr>
          <a:xfrm>
            <a:off x="5181600" y="-435997"/>
            <a:ext cx="4267200" cy="2659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r>
              <a:rPr lang="sk-SK" sz="2160" b="0" i="0" dirty="0">
                <a:latin typeface="Arial" panose="020B0604020202020204" pitchFamily="34" charset="0"/>
                <a:cs typeface="Arial" panose="020B0604020202020204" pitchFamily="34" charset="0"/>
              </a:rPr>
              <a:t>VŠEOBECNÝ SLAJD S TEXTOM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34017707-C29D-D51F-D005-756010981886}"/>
              </a:ext>
            </a:extLst>
          </p:cNvPr>
          <p:cNvSpPr txBox="1"/>
          <p:nvPr/>
        </p:nvSpPr>
        <p:spPr>
          <a:xfrm>
            <a:off x="0" y="131405"/>
            <a:ext cx="14630400" cy="929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80000"/>
              </a:lnSpc>
              <a:spcAft>
                <a:spcPts val="720"/>
              </a:spcAft>
            </a:pPr>
            <a:endParaRPr lang="sk-SK" sz="3360" spc="36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1C2F1AC9-5A98-0CB3-5345-04E7E6EE9C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703" y="388378"/>
            <a:ext cx="1303570" cy="390494"/>
          </a:xfrm>
          <a:prstGeom prst="rect">
            <a:avLst/>
          </a:prstGeom>
        </p:spPr>
      </p:pic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F6FE2914-B803-076A-68AB-109B48166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86461" y="388377"/>
            <a:ext cx="626179" cy="390496"/>
          </a:xfrm>
          <a:prstGeom prst="rect">
            <a:avLst/>
          </a:prstGeom>
        </p:spPr>
      </p:pic>
      <p:sp>
        <p:nvSpPr>
          <p:cNvPr id="3" name="Title 35">
            <a:extLst>
              <a:ext uri="{FF2B5EF4-FFF2-40B4-BE49-F238E27FC236}">
                <a16:creationId xmlns:a16="http://schemas.microsoft.com/office/drawing/2014/main" id="{3AB946FD-AF9B-2D17-59F7-ACC08F5A35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1095" y="55109"/>
            <a:ext cx="10268212" cy="846555"/>
          </a:xfrm>
          <a:prstGeom prst="rect">
            <a:avLst/>
          </a:prstGeom>
        </p:spPr>
        <p:txBody>
          <a:bodyPr wrap="square" lIns="0" tIns="180000" rIns="0" bIns="0" anchor="ctr">
            <a:spAutoFit/>
          </a:bodyPr>
          <a:lstStyle>
            <a:lvl1pPr algn="ctr">
              <a:lnSpc>
                <a:spcPct val="100000"/>
              </a:lnSpc>
              <a:defRPr sz="4320" b="1" i="0" cap="all" spc="0" baseline="0">
                <a:gradFill>
                  <a:gsLst>
                    <a:gs pos="2100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</a:t>
            </a:r>
          </a:p>
        </p:txBody>
      </p:sp>
      <p:sp>
        <p:nvSpPr>
          <p:cNvPr id="4" name="Zástupný text 31">
            <a:extLst>
              <a:ext uri="{FF2B5EF4-FFF2-40B4-BE49-F238E27FC236}">
                <a16:creationId xmlns:a16="http://schemas.microsoft.com/office/drawing/2014/main" id="{3922A915-A29D-4F04-1773-4F2C73BFA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1622" y="1268170"/>
            <a:ext cx="11567159" cy="64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8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PODNADPIS</a:t>
            </a:r>
          </a:p>
        </p:txBody>
      </p:sp>
      <p:sp>
        <p:nvSpPr>
          <p:cNvPr id="6" name="Zástupný text 31">
            <a:extLst>
              <a:ext uri="{FF2B5EF4-FFF2-40B4-BE49-F238E27FC236}">
                <a16:creationId xmlns:a16="http://schemas.microsoft.com/office/drawing/2014/main" id="{52A309A6-FF43-BD6E-057E-1244556B71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487" y="2222828"/>
            <a:ext cx="12491974" cy="18919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6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/>
              <a:t>Text text text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20FC01AD-5BD1-3560-98E9-E537581785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5376" y="4632960"/>
            <a:ext cx="12491084" cy="2682240"/>
          </a:xfrm>
          <a:prstGeom prst="rect">
            <a:avLst/>
          </a:prstGeom>
        </p:spPr>
        <p:txBody>
          <a:bodyPr/>
          <a:lstStyle>
            <a:lvl1pPr>
              <a:defRPr sz="216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228145864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B3EA7869-98FC-BF69-B4A1-EE790F6C48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2" b="12856"/>
          <a:stretch/>
        </p:blipFill>
        <p:spPr>
          <a:xfrm>
            <a:off x="0" y="117043"/>
            <a:ext cx="14630400" cy="8112557"/>
          </a:xfrm>
          <a:prstGeom prst="rect">
            <a:avLst/>
          </a:prstGeom>
        </p:spPr>
      </p:pic>
      <p:sp>
        <p:nvSpPr>
          <p:cNvPr id="11" name="BlokTextu 3">
            <a:extLst>
              <a:ext uri="{FF2B5EF4-FFF2-40B4-BE49-F238E27FC236}">
                <a16:creationId xmlns:a16="http://schemas.microsoft.com/office/drawing/2014/main" id="{4D4A2615-1113-CDBE-5CDB-3685B600C6ED}"/>
              </a:ext>
            </a:extLst>
          </p:cNvPr>
          <p:cNvSpPr txBox="1"/>
          <p:nvPr/>
        </p:nvSpPr>
        <p:spPr>
          <a:xfrm>
            <a:off x="4991099" y="-1462948"/>
            <a:ext cx="4267200" cy="2725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r>
              <a:rPr lang="sk-SK" sz="2160" dirty="0"/>
              <a:t>Predelová strana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0E2E6333-A0A5-F6FF-B7D2-38D06A3BE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07679" y="678065"/>
            <a:ext cx="791184" cy="493398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78AFE777-51D8-975E-6552-01730F896B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360" y="668578"/>
            <a:ext cx="1710427" cy="512371"/>
          </a:xfrm>
          <a:prstGeom prst="rect">
            <a:avLst/>
          </a:prstGeom>
        </p:spPr>
      </p:pic>
      <p:sp>
        <p:nvSpPr>
          <p:cNvPr id="13" name="Pravouholník 12">
            <a:extLst>
              <a:ext uri="{FF2B5EF4-FFF2-40B4-BE49-F238E27FC236}">
                <a16:creationId xmlns:a16="http://schemas.microsoft.com/office/drawing/2014/main" id="{AA66D6E5-F5BA-4F78-575D-A1D48951F77A}"/>
              </a:ext>
            </a:extLst>
          </p:cNvPr>
          <p:cNvSpPr/>
          <p:nvPr/>
        </p:nvSpPr>
        <p:spPr>
          <a:xfrm>
            <a:off x="2773937" y="3368040"/>
            <a:ext cx="9082528" cy="2026920"/>
          </a:xfrm>
          <a:prstGeom prst="rect">
            <a:avLst/>
          </a:prstGeom>
          <a:solidFill>
            <a:schemeClr val="bg1">
              <a:alpha val="95000"/>
            </a:schemeClr>
          </a:solidFill>
          <a:effectLst>
            <a:outerShdw blurRad="165100" dist="38100" dir="2700000" algn="tl" rotWithShape="0">
              <a:prstClr val="black">
                <a:alpha val="12000"/>
              </a:prstClr>
            </a:outerShdw>
          </a:effectLst>
        </p:spPr>
        <p:txBody>
          <a:bodyPr wrap="square" lIns="86400" tIns="0" rIns="86400" bIns="0" rtlCol="0" anchor="ctr">
            <a:noAutofit/>
          </a:bodyPr>
          <a:lstStyle/>
          <a:p>
            <a:pPr algn="ctr"/>
            <a:endParaRPr lang="sk-SK" sz="1920" cap="all" spc="36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atin typeface="+mj-lt"/>
            </a:endParaRPr>
          </a:p>
        </p:txBody>
      </p:sp>
      <p:sp>
        <p:nvSpPr>
          <p:cNvPr id="15" name="Title 35">
            <a:extLst>
              <a:ext uri="{FF2B5EF4-FFF2-40B4-BE49-F238E27FC236}">
                <a16:creationId xmlns:a16="http://schemas.microsoft.com/office/drawing/2014/main" id="{9F019262-3913-F8B2-9E2B-94B00A6DD5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3240" y="3423246"/>
            <a:ext cx="6923921" cy="1695437"/>
          </a:xfrm>
          <a:prstGeom prst="rect">
            <a:avLst/>
          </a:prstGeom>
        </p:spPr>
        <p:txBody>
          <a:bodyPr wrap="square" lIns="0" tIns="180000" rIns="0" bIns="0" anchor="ctr">
            <a:spAutoFit/>
          </a:bodyPr>
          <a:lstStyle>
            <a:lvl1pPr algn="ctr">
              <a:lnSpc>
                <a:spcPct val="100000"/>
              </a:lnSpc>
              <a:defRPr sz="4800" b="1" i="0" cap="all" spc="0" baseline="0">
                <a:gradFill>
                  <a:gsLst>
                    <a:gs pos="2100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 err="1"/>
              <a:t>ĎAKUjeMe</a:t>
            </a:r>
            <a:r>
              <a:rPr lang="sk-SK" dirty="0"/>
              <a:t> za pozornosť</a:t>
            </a:r>
          </a:p>
        </p:txBody>
      </p:sp>
      <p:sp>
        <p:nvSpPr>
          <p:cNvPr id="17" name="Rectangle 24">
            <a:extLst>
              <a:ext uri="{FF2B5EF4-FFF2-40B4-BE49-F238E27FC236}">
                <a16:creationId xmlns:a16="http://schemas.microsoft.com/office/drawing/2014/main" id="{C15DC9BF-1DA1-D089-6067-F0275D3F93C7}"/>
              </a:ext>
            </a:extLst>
          </p:cNvPr>
          <p:cNvSpPr/>
          <p:nvPr/>
        </p:nvSpPr>
        <p:spPr>
          <a:xfrm>
            <a:off x="0" y="0"/>
            <a:ext cx="14630400" cy="117043"/>
          </a:xfrm>
          <a:prstGeom prst="rect">
            <a:avLst/>
          </a:prstGeom>
          <a:gradFill>
            <a:gsLst>
              <a:gs pos="33000">
                <a:schemeClr val="accent3"/>
              </a:gs>
              <a:gs pos="68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endParaRPr lang="sk-SK" sz="2160" dirty="0"/>
          </a:p>
        </p:txBody>
      </p:sp>
    </p:spTree>
    <p:extLst>
      <p:ext uri="{BB962C8B-B14F-4D97-AF65-F5344CB8AC3E}">
        <p14:creationId xmlns:p14="http://schemas.microsoft.com/office/powerpoint/2010/main" val="366545122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uholník 6">
            <a:extLst>
              <a:ext uri="{FF2B5EF4-FFF2-40B4-BE49-F238E27FC236}">
                <a16:creationId xmlns:a16="http://schemas.microsoft.com/office/drawing/2014/main" id="{1C14836E-E743-C985-8684-F0D6C77BFF21}"/>
              </a:ext>
            </a:extLst>
          </p:cNvPr>
          <p:cNvSpPr/>
          <p:nvPr/>
        </p:nvSpPr>
        <p:spPr>
          <a:xfrm>
            <a:off x="0" y="1061318"/>
            <a:ext cx="14630400" cy="7168282"/>
          </a:xfrm>
          <a:prstGeom prst="rect">
            <a:avLst/>
          </a:pr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12000"/>
              </a:prstClr>
            </a:outerShdw>
          </a:effectLst>
        </p:spPr>
        <p:txBody>
          <a:bodyPr wrap="square" lIns="86400" tIns="0" rIns="86400" bIns="0" rtlCol="0" anchor="ctr">
            <a:noAutofit/>
          </a:bodyPr>
          <a:lstStyle/>
          <a:p>
            <a:pPr algn="ctr"/>
            <a:endParaRPr lang="sk-SK" sz="1920" cap="all" spc="36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atin typeface="+mj-lt"/>
            </a:endParaRPr>
          </a:p>
        </p:txBody>
      </p:sp>
      <p:sp>
        <p:nvSpPr>
          <p:cNvPr id="2" name="BlokTextu 3">
            <a:extLst>
              <a:ext uri="{FF2B5EF4-FFF2-40B4-BE49-F238E27FC236}">
                <a16:creationId xmlns:a16="http://schemas.microsoft.com/office/drawing/2014/main" id="{CA25BAAA-E6F1-0795-8F61-F0AD04EF1885}"/>
              </a:ext>
            </a:extLst>
          </p:cNvPr>
          <p:cNvSpPr txBox="1"/>
          <p:nvPr/>
        </p:nvSpPr>
        <p:spPr>
          <a:xfrm>
            <a:off x="5181600" y="-435997"/>
            <a:ext cx="4267200" cy="2659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r>
              <a:rPr lang="sk-SK" sz="2160" b="0" i="0" dirty="0">
                <a:latin typeface="Arial" panose="020B0604020202020204" pitchFamily="34" charset="0"/>
                <a:cs typeface="Arial" panose="020B0604020202020204" pitchFamily="34" charset="0"/>
              </a:rPr>
              <a:t>VŠEOBECNÝ SLAJD S TEXTOM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34017707-C29D-D51F-D005-756010981886}"/>
              </a:ext>
            </a:extLst>
          </p:cNvPr>
          <p:cNvSpPr txBox="1"/>
          <p:nvPr/>
        </p:nvSpPr>
        <p:spPr>
          <a:xfrm>
            <a:off x="0" y="131405"/>
            <a:ext cx="14630400" cy="929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80000"/>
              </a:lnSpc>
              <a:spcAft>
                <a:spcPts val="720"/>
              </a:spcAft>
            </a:pPr>
            <a:endParaRPr lang="sk-SK" sz="3360" spc="36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1C2F1AC9-5A98-0CB3-5345-04E7E6EE9C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703" y="388378"/>
            <a:ext cx="1303570" cy="390494"/>
          </a:xfrm>
          <a:prstGeom prst="rect">
            <a:avLst/>
          </a:prstGeom>
        </p:spPr>
      </p:pic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F6FE2914-B803-076A-68AB-109B48166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86461" y="388377"/>
            <a:ext cx="626179" cy="390496"/>
          </a:xfrm>
          <a:prstGeom prst="rect">
            <a:avLst/>
          </a:prstGeom>
        </p:spPr>
      </p:pic>
      <p:sp>
        <p:nvSpPr>
          <p:cNvPr id="3" name="Title 35">
            <a:extLst>
              <a:ext uri="{FF2B5EF4-FFF2-40B4-BE49-F238E27FC236}">
                <a16:creationId xmlns:a16="http://schemas.microsoft.com/office/drawing/2014/main" id="{3AB946FD-AF9B-2D17-59F7-ACC08F5A35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1095" y="55109"/>
            <a:ext cx="10268212" cy="846555"/>
          </a:xfrm>
          <a:prstGeom prst="rect">
            <a:avLst/>
          </a:prstGeom>
        </p:spPr>
        <p:txBody>
          <a:bodyPr wrap="square" lIns="0" tIns="180000" rIns="0" bIns="0" anchor="ctr">
            <a:spAutoFit/>
          </a:bodyPr>
          <a:lstStyle>
            <a:lvl1pPr algn="ctr">
              <a:lnSpc>
                <a:spcPct val="100000"/>
              </a:lnSpc>
              <a:defRPr sz="4320" b="1" i="0" cap="all" spc="0" baseline="0">
                <a:gradFill>
                  <a:gsLst>
                    <a:gs pos="2100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</a:t>
            </a:r>
          </a:p>
        </p:txBody>
      </p:sp>
      <p:sp>
        <p:nvSpPr>
          <p:cNvPr id="4" name="Zástupný text 31">
            <a:extLst>
              <a:ext uri="{FF2B5EF4-FFF2-40B4-BE49-F238E27FC236}">
                <a16:creationId xmlns:a16="http://schemas.microsoft.com/office/drawing/2014/main" id="{3922A915-A29D-4F04-1773-4F2C73BFA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1622" y="1268170"/>
            <a:ext cx="11567159" cy="64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8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PODNADPIS</a:t>
            </a:r>
          </a:p>
        </p:txBody>
      </p:sp>
      <p:sp>
        <p:nvSpPr>
          <p:cNvPr id="6" name="Zástupný text 31">
            <a:extLst>
              <a:ext uri="{FF2B5EF4-FFF2-40B4-BE49-F238E27FC236}">
                <a16:creationId xmlns:a16="http://schemas.microsoft.com/office/drawing/2014/main" id="{52A309A6-FF43-BD6E-057E-1244556B71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487" y="2222828"/>
            <a:ext cx="12491974" cy="18919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6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/>
              <a:t>Text text text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20FC01AD-5BD1-3560-98E9-E537581785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5376" y="4632960"/>
            <a:ext cx="12491084" cy="2682240"/>
          </a:xfrm>
          <a:prstGeom prst="rect">
            <a:avLst/>
          </a:prstGeom>
        </p:spPr>
        <p:txBody>
          <a:bodyPr/>
          <a:lstStyle>
            <a:lvl1pPr>
              <a:defRPr sz="216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358616680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ok 13">
            <a:extLst>
              <a:ext uri="{FF2B5EF4-FFF2-40B4-BE49-F238E27FC236}">
                <a16:creationId xmlns:a16="http://schemas.microsoft.com/office/drawing/2014/main" id="{6AC4F62A-1C42-6986-8E85-54E1F9036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7" b="39396"/>
          <a:stretch/>
        </p:blipFill>
        <p:spPr>
          <a:xfrm>
            <a:off x="0" y="117043"/>
            <a:ext cx="14635090" cy="8112557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A66695CC-4FC1-5C4B-B112-A8C040938410}"/>
              </a:ext>
            </a:extLst>
          </p:cNvPr>
          <p:cNvSpPr/>
          <p:nvPr/>
        </p:nvSpPr>
        <p:spPr>
          <a:xfrm>
            <a:off x="0" y="2788920"/>
            <a:ext cx="14630400" cy="265176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endParaRPr lang="sk-SK" sz="216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69EA59B3-48C6-22A7-251C-63682BED8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3868" y="3898800"/>
            <a:ext cx="1442126" cy="432000"/>
          </a:xfrm>
          <a:prstGeom prst="rect">
            <a:avLst/>
          </a:prstGeom>
        </p:spPr>
      </p:pic>
      <p:sp>
        <p:nvSpPr>
          <p:cNvPr id="3" name="Title 35">
            <a:extLst>
              <a:ext uri="{FF2B5EF4-FFF2-40B4-BE49-F238E27FC236}">
                <a16:creationId xmlns:a16="http://schemas.microsoft.com/office/drawing/2014/main" id="{661FF6E8-E6A4-313B-FCFB-B11BF6A6C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2151" y="3619193"/>
            <a:ext cx="9986098" cy="899774"/>
          </a:xfrm>
          <a:prstGeom prst="rect">
            <a:avLst/>
          </a:prstGeom>
        </p:spPr>
        <p:txBody>
          <a:bodyPr wrap="square" lIns="0" tIns="72000" rIns="0" bIns="0" anchor="ctr">
            <a:spAutoFit/>
          </a:bodyPr>
          <a:lstStyle>
            <a:lvl1pPr algn="ctr">
              <a:lnSpc>
                <a:spcPct val="100000"/>
              </a:lnSpc>
              <a:defRPr sz="5280" b="1" i="0" cap="all" spc="0" baseline="0">
                <a:gradFill>
                  <a:gsLst>
                    <a:gs pos="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D80D2D30-19B5-A34C-1551-EDC688786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84719" y="3898800"/>
            <a:ext cx="692734" cy="432000"/>
          </a:xfrm>
          <a:prstGeom prst="rect">
            <a:avLst/>
          </a:prstGeom>
        </p:spPr>
      </p:pic>
      <p:sp>
        <p:nvSpPr>
          <p:cNvPr id="11" name="BlokTextu 3">
            <a:extLst>
              <a:ext uri="{FF2B5EF4-FFF2-40B4-BE49-F238E27FC236}">
                <a16:creationId xmlns:a16="http://schemas.microsoft.com/office/drawing/2014/main" id="{4D4A2615-1113-CDBE-5CDB-3685B600C6ED}"/>
              </a:ext>
            </a:extLst>
          </p:cNvPr>
          <p:cNvSpPr txBox="1"/>
          <p:nvPr/>
        </p:nvSpPr>
        <p:spPr>
          <a:xfrm>
            <a:off x="4991099" y="-1462948"/>
            <a:ext cx="4267200" cy="2725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r>
              <a:rPr lang="sk-SK" sz="2160" dirty="0"/>
              <a:t>Predelová strana</a:t>
            </a:r>
          </a:p>
        </p:txBody>
      </p:sp>
      <p:sp>
        <p:nvSpPr>
          <p:cNvPr id="15" name="Rectangle 24">
            <a:extLst>
              <a:ext uri="{FF2B5EF4-FFF2-40B4-BE49-F238E27FC236}">
                <a16:creationId xmlns:a16="http://schemas.microsoft.com/office/drawing/2014/main" id="{0A5251D8-EAC8-F20A-596D-0930DF649D23}"/>
              </a:ext>
            </a:extLst>
          </p:cNvPr>
          <p:cNvSpPr/>
          <p:nvPr/>
        </p:nvSpPr>
        <p:spPr>
          <a:xfrm>
            <a:off x="0" y="0"/>
            <a:ext cx="14630400" cy="117043"/>
          </a:xfrm>
          <a:prstGeom prst="rect">
            <a:avLst/>
          </a:prstGeom>
          <a:gradFill>
            <a:gsLst>
              <a:gs pos="33000">
                <a:schemeClr val="accent3"/>
              </a:gs>
              <a:gs pos="68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endParaRPr lang="sk-SK" sz="2160" dirty="0"/>
          </a:p>
        </p:txBody>
      </p:sp>
      <p:sp>
        <p:nvSpPr>
          <p:cNvPr id="4" name="Zástupný text 31">
            <a:extLst>
              <a:ext uri="{FF2B5EF4-FFF2-40B4-BE49-F238E27FC236}">
                <a16:creationId xmlns:a16="http://schemas.microsoft.com/office/drawing/2014/main" id="{57DAA31B-08C0-A9FD-362E-0AA12754D8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22151" y="4753867"/>
            <a:ext cx="9986099" cy="64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8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300452526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F799B95E-4A0F-4C47-F86C-BE3DEA7E0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6" b="-5014"/>
          <a:stretch/>
        </p:blipFill>
        <p:spPr>
          <a:xfrm>
            <a:off x="1" y="117044"/>
            <a:ext cx="14630160" cy="8657891"/>
          </a:xfrm>
          <a:prstGeom prst="rect">
            <a:avLst/>
          </a:prstGeom>
        </p:spPr>
      </p:pic>
      <p:sp>
        <p:nvSpPr>
          <p:cNvPr id="13" name="Pravouholník 12">
            <a:extLst>
              <a:ext uri="{FF2B5EF4-FFF2-40B4-BE49-F238E27FC236}">
                <a16:creationId xmlns:a16="http://schemas.microsoft.com/office/drawing/2014/main" id="{8D0BCC98-BDE4-367B-C8BF-6E718B8DC0A5}"/>
              </a:ext>
            </a:extLst>
          </p:cNvPr>
          <p:cNvSpPr/>
          <p:nvPr/>
        </p:nvSpPr>
        <p:spPr>
          <a:xfrm>
            <a:off x="-240" y="2788920"/>
            <a:ext cx="14630400" cy="265176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86400" tIns="0" rIns="86400" bIns="0" rtlCol="0" anchor="ctr">
            <a:noAutofit/>
          </a:bodyPr>
          <a:lstStyle/>
          <a:p>
            <a:pPr algn="ctr"/>
            <a:r>
              <a:rPr lang="sk-SK" sz="1920" cap="all" spc="36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+mj-lt"/>
              </a:rPr>
              <a:t>    </a:t>
            </a:r>
          </a:p>
        </p:txBody>
      </p:sp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9AC3BB6B-0B6F-E47A-B9FC-BAAD74A14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3868" y="3898800"/>
            <a:ext cx="1442126" cy="432000"/>
          </a:xfrm>
          <a:prstGeom prst="rect">
            <a:avLst/>
          </a:prstGeom>
        </p:spPr>
      </p:pic>
      <p:sp>
        <p:nvSpPr>
          <p:cNvPr id="16" name="Title 35">
            <a:extLst>
              <a:ext uri="{FF2B5EF4-FFF2-40B4-BE49-F238E27FC236}">
                <a16:creationId xmlns:a16="http://schemas.microsoft.com/office/drawing/2014/main" id="{ADAF16F5-4F2A-8689-0639-4EE10C74E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2151" y="3619193"/>
            <a:ext cx="9986098" cy="899774"/>
          </a:xfrm>
          <a:prstGeom prst="rect">
            <a:avLst/>
          </a:prstGeom>
        </p:spPr>
        <p:txBody>
          <a:bodyPr wrap="square" lIns="0" tIns="72000" rIns="0" bIns="0" anchor="ctr">
            <a:spAutoFit/>
          </a:bodyPr>
          <a:lstStyle>
            <a:lvl1pPr algn="ctr">
              <a:lnSpc>
                <a:spcPct val="100000"/>
              </a:lnSpc>
              <a:defRPr sz="5280" b="1" i="0" cap="all" spc="0" baseline="0">
                <a:gradFill>
                  <a:gsLst>
                    <a:gs pos="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NADPIS</a:t>
            </a:r>
          </a:p>
        </p:txBody>
      </p:sp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70C9F1BF-F483-53F4-7D9A-1E84342F3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84719" y="3898800"/>
            <a:ext cx="692734" cy="432000"/>
          </a:xfrm>
          <a:prstGeom prst="rect">
            <a:avLst/>
          </a:prstGeom>
        </p:spPr>
      </p:pic>
      <p:sp>
        <p:nvSpPr>
          <p:cNvPr id="19" name="BlokTextu 3">
            <a:extLst>
              <a:ext uri="{FF2B5EF4-FFF2-40B4-BE49-F238E27FC236}">
                <a16:creationId xmlns:a16="http://schemas.microsoft.com/office/drawing/2014/main" id="{39418CF4-2553-DFD1-A8C4-C7B1CC8E451D}"/>
              </a:ext>
            </a:extLst>
          </p:cNvPr>
          <p:cNvSpPr txBox="1"/>
          <p:nvPr/>
        </p:nvSpPr>
        <p:spPr>
          <a:xfrm>
            <a:off x="4966982" y="-761162"/>
            <a:ext cx="4267200" cy="2725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r>
              <a:rPr lang="sk-SK" sz="2160" dirty="0"/>
              <a:t>Predelová strana</a:t>
            </a:r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21D189DE-0153-E42C-6FFD-487BEAFBFD98}"/>
              </a:ext>
            </a:extLst>
          </p:cNvPr>
          <p:cNvSpPr/>
          <p:nvPr/>
        </p:nvSpPr>
        <p:spPr>
          <a:xfrm>
            <a:off x="0" y="0"/>
            <a:ext cx="14630400" cy="117043"/>
          </a:xfrm>
          <a:prstGeom prst="rect">
            <a:avLst/>
          </a:prstGeom>
          <a:gradFill>
            <a:gsLst>
              <a:gs pos="33000">
                <a:schemeClr val="accent3"/>
              </a:gs>
              <a:gs pos="68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endParaRPr lang="sk-SK" sz="2160" dirty="0"/>
          </a:p>
        </p:txBody>
      </p:sp>
      <p:sp>
        <p:nvSpPr>
          <p:cNvPr id="3" name="Zástupný text 31">
            <a:extLst>
              <a:ext uri="{FF2B5EF4-FFF2-40B4-BE49-F238E27FC236}">
                <a16:creationId xmlns:a16="http://schemas.microsoft.com/office/drawing/2014/main" id="{AF6A281E-2F63-0857-8621-C6C69D14E8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22151" y="4753867"/>
            <a:ext cx="9986099" cy="64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8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249504145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509A6512-9487-5274-627C-10D05E835B48}"/>
              </a:ext>
            </a:extLst>
          </p:cNvPr>
          <p:cNvSpPr txBox="1"/>
          <p:nvPr/>
        </p:nvSpPr>
        <p:spPr>
          <a:xfrm>
            <a:off x="0" y="131405"/>
            <a:ext cx="14630400" cy="929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80000"/>
              </a:lnSpc>
              <a:spcAft>
                <a:spcPts val="720"/>
              </a:spcAft>
            </a:pPr>
            <a:endParaRPr lang="sk-SK" sz="3360" spc="36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1206405D-9B59-AEC2-7FF6-0F9AD7013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703" y="401115"/>
            <a:ext cx="1303570" cy="390494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855EB0C3-2D2C-2D98-1AEB-999EC5991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86461" y="401115"/>
            <a:ext cx="626179" cy="390496"/>
          </a:xfrm>
          <a:prstGeom prst="rect">
            <a:avLst/>
          </a:prstGeom>
        </p:spPr>
      </p:pic>
      <p:sp>
        <p:nvSpPr>
          <p:cNvPr id="9" name="BlokTextu 3">
            <a:extLst>
              <a:ext uri="{FF2B5EF4-FFF2-40B4-BE49-F238E27FC236}">
                <a16:creationId xmlns:a16="http://schemas.microsoft.com/office/drawing/2014/main" id="{22E361DC-1637-FA0A-A69A-00B3C231F0B8}"/>
              </a:ext>
            </a:extLst>
          </p:cNvPr>
          <p:cNvSpPr txBox="1"/>
          <p:nvPr/>
        </p:nvSpPr>
        <p:spPr>
          <a:xfrm>
            <a:off x="4966982" y="-761162"/>
            <a:ext cx="4267200" cy="2725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r>
              <a:rPr lang="sk-SK" sz="2160" dirty="0"/>
              <a:t>Obsah jeden stĺpec</a:t>
            </a:r>
          </a:p>
        </p:txBody>
      </p:sp>
      <p:sp>
        <p:nvSpPr>
          <p:cNvPr id="2" name="Title 35">
            <a:extLst>
              <a:ext uri="{FF2B5EF4-FFF2-40B4-BE49-F238E27FC236}">
                <a16:creationId xmlns:a16="http://schemas.microsoft.com/office/drawing/2014/main" id="{45EA2E40-801E-F89F-599F-AD87132D1D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1095" y="55109"/>
            <a:ext cx="10268212" cy="846555"/>
          </a:xfrm>
          <a:prstGeom prst="rect">
            <a:avLst/>
          </a:prstGeom>
        </p:spPr>
        <p:txBody>
          <a:bodyPr wrap="square" lIns="0" tIns="180000" rIns="0" bIns="0" anchor="ctr">
            <a:spAutoFit/>
          </a:bodyPr>
          <a:lstStyle>
            <a:lvl1pPr algn="ctr">
              <a:lnSpc>
                <a:spcPct val="100000"/>
              </a:lnSpc>
              <a:defRPr sz="4320" b="1" i="0" cap="all" spc="0" baseline="0">
                <a:gradFill>
                  <a:gsLst>
                    <a:gs pos="2100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obsah</a:t>
            </a:r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2EB74C1C-9E46-0FFE-5DDE-0D8FB7A977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9658" y="1752600"/>
            <a:ext cx="6245543" cy="5486400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6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sk-SK" dirty="0"/>
              <a:t>Text text text</a:t>
            </a:r>
          </a:p>
          <a:p>
            <a:pPr lvl="1"/>
            <a:r>
              <a:rPr lang="sk-SK" dirty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380527466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509A6512-9487-5274-627C-10D05E835B48}"/>
              </a:ext>
            </a:extLst>
          </p:cNvPr>
          <p:cNvSpPr txBox="1"/>
          <p:nvPr/>
        </p:nvSpPr>
        <p:spPr>
          <a:xfrm>
            <a:off x="0" y="131405"/>
            <a:ext cx="14630400" cy="929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80000"/>
              </a:lnSpc>
              <a:spcAft>
                <a:spcPts val="720"/>
              </a:spcAft>
            </a:pPr>
            <a:endParaRPr lang="sk-SK" sz="3360" spc="36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1206405D-9B59-AEC2-7FF6-0F9AD7013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703" y="401115"/>
            <a:ext cx="1303570" cy="390494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855EB0C3-2D2C-2D98-1AEB-999EC5991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86461" y="401115"/>
            <a:ext cx="626179" cy="390496"/>
          </a:xfrm>
          <a:prstGeom prst="rect">
            <a:avLst/>
          </a:prstGeom>
        </p:spPr>
      </p:pic>
      <p:sp>
        <p:nvSpPr>
          <p:cNvPr id="9" name="BlokTextu 3">
            <a:extLst>
              <a:ext uri="{FF2B5EF4-FFF2-40B4-BE49-F238E27FC236}">
                <a16:creationId xmlns:a16="http://schemas.microsoft.com/office/drawing/2014/main" id="{22E361DC-1637-FA0A-A69A-00B3C231F0B8}"/>
              </a:ext>
            </a:extLst>
          </p:cNvPr>
          <p:cNvSpPr txBox="1"/>
          <p:nvPr/>
        </p:nvSpPr>
        <p:spPr>
          <a:xfrm>
            <a:off x="4966982" y="-761162"/>
            <a:ext cx="4267200" cy="2725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r>
              <a:rPr lang="sk-SK" sz="2160" dirty="0"/>
              <a:t>Obsah dva stĺpce</a:t>
            </a:r>
          </a:p>
        </p:txBody>
      </p:sp>
      <p:sp>
        <p:nvSpPr>
          <p:cNvPr id="2" name="Title 35">
            <a:extLst>
              <a:ext uri="{FF2B5EF4-FFF2-40B4-BE49-F238E27FC236}">
                <a16:creationId xmlns:a16="http://schemas.microsoft.com/office/drawing/2014/main" id="{B40E6744-F955-F256-E619-C1376EBBD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1095" y="55109"/>
            <a:ext cx="10268212" cy="846555"/>
          </a:xfrm>
          <a:prstGeom prst="rect">
            <a:avLst/>
          </a:prstGeom>
        </p:spPr>
        <p:txBody>
          <a:bodyPr wrap="square" lIns="0" tIns="180000" rIns="0" bIns="0" anchor="ctr">
            <a:spAutoFit/>
          </a:bodyPr>
          <a:lstStyle>
            <a:lvl1pPr algn="ctr">
              <a:lnSpc>
                <a:spcPct val="100000"/>
              </a:lnSpc>
              <a:defRPr sz="4320" b="1" i="0" cap="all" spc="0" baseline="0">
                <a:gradFill>
                  <a:gsLst>
                    <a:gs pos="2100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obsah</a:t>
            </a:r>
          </a:p>
        </p:txBody>
      </p:sp>
      <p:sp>
        <p:nvSpPr>
          <p:cNvPr id="3" name="Zástupný text 8">
            <a:extLst>
              <a:ext uri="{FF2B5EF4-FFF2-40B4-BE49-F238E27FC236}">
                <a16:creationId xmlns:a16="http://schemas.microsoft.com/office/drawing/2014/main" id="{1993F9B1-D5E6-3C8E-486B-F6E03423D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9658" y="1752600"/>
            <a:ext cx="5906736" cy="5486400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6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sk-SK" dirty="0"/>
              <a:t>Text text text</a:t>
            </a:r>
          </a:p>
          <a:p>
            <a:pPr lvl="1"/>
            <a:r>
              <a:rPr lang="sk-SK" dirty="0"/>
              <a:t>Text text text</a:t>
            </a:r>
          </a:p>
        </p:txBody>
      </p:sp>
      <p:sp>
        <p:nvSpPr>
          <p:cNvPr id="12" name="Zástupný text 8">
            <a:extLst>
              <a:ext uri="{FF2B5EF4-FFF2-40B4-BE49-F238E27FC236}">
                <a16:creationId xmlns:a16="http://schemas.microsoft.com/office/drawing/2014/main" id="{050D978A-FA13-8435-F458-A8D64FABB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3818" y="1752600"/>
            <a:ext cx="5906736" cy="5486400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6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sk-SK" dirty="0"/>
              <a:t>Text text text</a:t>
            </a:r>
          </a:p>
          <a:p>
            <a:pPr lvl="1"/>
            <a:r>
              <a:rPr lang="sk-SK" dirty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300376137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uholník 4">
            <a:extLst>
              <a:ext uri="{FF2B5EF4-FFF2-40B4-BE49-F238E27FC236}">
                <a16:creationId xmlns:a16="http://schemas.microsoft.com/office/drawing/2014/main" id="{57DED73F-5214-AE74-6EB8-E6AAD3C8F989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lIns="86400" tIns="0" rIns="86400" bIns="0" rtlCol="0" anchor="ctr">
            <a:noAutofit/>
          </a:bodyPr>
          <a:lstStyle/>
          <a:p>
            <a:pPr algn="ctr"/>
            <a:r>
              <a:rPr lang="sk-SK" sz="1920" cap="all" spc="36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+mj-lt"/>
              </a:rPr>
              <a:t>    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98948028-36C1-26BE-A9E5-C7D4F2A49B36}"/>
              </a:ext>
            </a:extLst>
          </p:cNvPr>
          <p:cNvSpPr txBox="1"/>
          <p:nvPr/>
        </p:nvSpPr>
        <p:spPr>
          <a:xfrm>
            <a:off x="0" y="7724911"/>
            <a:ext cx="571500" cy="2120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ct val="80000"/>
              </a:lnSpc>
              <a:spcAft>
                <a:spcPts val="360"/>
              </a:spcAft>
              <a:buFont typeface="Wingdings" panose="05000000000000000000" pitchFamily="2" charset="2"/>
              <a:buNone/>
            </a:pPr>
            <a:fld id="{0D590ED1-5230-491C-A3AE-9313E4231A21}" type="slidenum">
              <a:rPr lang="sk-SK" sz="1680" smtClean="0">
                <a:solidFill>
                  <a:srgbClr val="F21C0A"/>
                </a:solidFill>
              </a:rPr>
              <a:pPr marL="0" indent="0" algn="ctr">
                <a:lnSpc>
                  <a:spcPct val="80000"/>
                </a:lnSpc>
                <a:spcAft>
                  <a:spcPts val="360"/>
                </a:spcAft>
                <a:buFont typeface="Wingdings" panose="05000000000000000000" pitchFamily="2" charset="2"/>
                <a:buNone/>
              </a:pPr>
              <a:t>‹#›</a:t>
            </a:fld>
            <a:endParaRPr lang="sk-SK" sz="1680" dirty="0">
              <a:solidFill>
                <a:srgbClr val="F21C0A"/>
              </a:solidFill>
            </a:endParaRPr>
          </a:p>
        </p:txBody>
      </p:sp>
      <p:sp>
        <p:nvSpPr>
          <p:cNvPr id="13" name="Rectangle 24">
            <a:extLst>
              <a:ext uri="{FF2B5EF4-FFF2-40B4-BE49-F238E27FC236}">
                <a16:creationId xmlns:a16="http://schemas.microsoft.com/office/drawing/2014/main" id="{FE07C766-5E35-8D0C-63B9-EDC9BCE73C92}"/>
              </a:ext>
            </a:extLst>
          </p:cNvPr>
          <p:cNvSpPr/>
          <p:nvPr/>
        </p:nvSpPr>
        <p:spPr>
          <a:xfrm>
            <a:off x="0" y="0"/>
            <a:ext cx="14630400" cy="117043"/>
          </a:xfrm>
          <a:prstGeom prst="rect">
            <a:avLst/>
          </a:prstGeom>
          <a:gradFill>
            <a:gsLst>
              <a:gs pos="33000">
                <a:schemeClr val="accent3"/>
              </a:gs>
              <a:gs pos="68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endParaRPr lang="sk-SK" sz="2160" dirty="0"/>
          </a:p>
        </p:txBody>
      </p:sp>
    </p:spTree>
    <p:extLst>
      <p:ext uri="{BB962C8B-B14F-4D97-AF65-F5344CB8AC3E}">
        <p14:creationId xmlns:p14="http://schemas.microsoft.com/office/powerpoint/2010/main" val="105443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uholník 4">
            <a:extLst>
              <a:ext uri="{FF2B5EF4-FFF2-40B4-BE49-F238E27FC236}">
                <a16:creationId xmlns:a16="http://schemas.microsoft.com/office/drawing/2014/main" id="{57DED73F-5214-AE74-6EB8-E6AAD3C8F989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lIns="86400" tIns="0" rIns="86400" bIns="0" rtlCol="0" anchor="ctr">
            <a:noAutofit/>
          </a:bodyPr>
          <a:lstStyle/>
          <a:p>
            <a:pPr algn="ctr"/>
            <a:r>
              <a:rPr lang="sk-SK" sz="1920" cap="all" spc="36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+mj-lt"/>
              </a:rPr>
              <a:t>    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98948028-36C1-26BE-A9E5-C7D4F2A49B36}"/>
              </a:ext>
            </a:extLst>
          </p:cNvPr>
          <p:cNvSpPr txBox="1"/>
          <p:nvPr/>
        </p:nvSpPr>
        <p:spPr>
          <a:xfrm>
            <a:off x="0" y="7724911"/>
            <a:ext cx="571500" cy="2120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ct val="80000"/>
              </a:lnSpc>
              <a:spcAft>
                <a:spcPts val="360"/>
              </a:spcAft>
              <a:buFont typeface="Wingdings" panose="05000000000000000000" pitchFamily="2" charset="2"/>
              <a:buNone/>
            </a:pPr>
            <a:fld id="{0D590ED1-5230-491C-A3AE-9313E4231A21}" type="slidenum">
              <a:rPr lang="sk-SK" sz="1680" smtClean="0">
                <a:solidFill>
                  <a:srgbClr val="F21C0A"/>
                </a:solidFill>
              </a:rPr>
              <a:pPr marL="0" indent="0" algn="ctr">
                <a:lnSpc>
                  <a:spcPct val="80000"/>
                </a:lnSpc>
                <a:spcAft>
                  <a:spcPts val="360"/>
                </a:spcAft>
                <a:buFont typeface="Wingdings" panose="05000000000000000000" pitchFamily="2" charset="2"/>
                <a:buNone/>
              </a:pPr>
              <a:t>‹#›</a:t>
            </a:fld>
            <a:endParaRPr lang="sk-SK" sz="1680" dirty="0">
              <a:solidFill>
                <a:srgbClr val="F21C0A"/>
              </a:solidFill>
            </a:endParaRPr>
          </a:p>
        </p:txBody>
      </p:sp>
      <p:sp>
        <p:nvSpPr>
          <p:cNvPr id="13" name="Rectangle 24">
            <a:extLst>
              <a:ext uri="{FF2B5EF4-FFF2-40B4-BE49-F238E27FC236}">
                <a16:creationId xmlns:a16="http://schemas.microsoft.com/office/drawing/2014/main" id="{FE07C766-5E35-8D0C-63B9-EDC9BCE73C92}"/>
              </a:ext>
            </a:extLst>
          </p:cNvPr>
          <p:cNvSpPr/>
          <p:nvPr/>
        </p:nvSpPr>
        <p:spPr>
          <a:xfrm>
            <a:off x="0" y="0"/>
            <a:ext cx="14630400" cy="117043"/>
          </a:xfrm>
          <a:prstGeom prst="rect">
            <a:avLst/>
          </a:prstGeom>
          <a:gradFill>
            <a:gsLst>
              <a:gs pos="33000">
                <a:schemeClr val="accent3"/>
              </a:gs>
              <a:gs pos="68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Aft>
                <a:spcPts val="720"/>
              </a:spcAft>
            </a:pPr>
            <a:endParaRPr lang="sk-SK" sz="2160" dirty="0"/>
          </a:p>
        </p:txBody>
      </p:sp>
    </p:spTree>
    <p:extLst>
      <p:ext uri="{BB962C8B-B14F-4D97-AF65-F5344CB8AC3E}">
        <p14:creationId xmlns:p14="http://schemas.microsoft.com/office/powerpoint/2010/main" val="5085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6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23CDAC72-5E33-3EEE-1BE4-F498E07BF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0432"/>
            <a:ext cx="4726112" cy="7089168"/>
          </a:xfrm>
          <a:prstGeom prst="rect">
            <a:avLst/>
          </a:prstGeom>
        </p:spPr>
      </p:pic>
      <p:sp>
        <p:nvSpPr>
          <p:cNvPr id="9" name="Text 1">
            <a:extLst>
              <a:ext uri="{FF2B5EF4-FFF2-40B4-BE49-F238E27FC236}">
                <a16:creationId xmlns:a16="http://schemas.microsoft.com/office/drawing/2014/main" id="{DFAF0A6C-2BC5-6C56-9B4A-97B0D4A39F09}"/>
              </a:ext>
            </a:extLst>
          </p:cNvPr>
          <p:cNvSpPr/>
          <p:nvPr/>
        </p:nvSpPr>
        <p:spPr>
          <a:xfrm>
            <a:off x="5607598" y="4327446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Príprava na energetickú budúcnosť, ktorá bude udržateľná, </a:t>
            </a:r>
            <a:r>
              <a:rPr lang="en-US" sz="2000" dirty="0" err="1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spoľahliv</a:t>
            </a:r>
            <a:r>
              <a:rPr lang="sk-SK" sz="20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á</a:t>
            </a:r>
            <a:r>
              <a:rPr lang="en-US" sz="20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</a:t>
            </a:r>
            <a:r>
              <a:rPr lang="sk-SK" sz="20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a</a:t>
            </a:r>
            <a:r>
              <a:rPr lang="en-US" sz="20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ekonomicky efektívna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933DE073-2DD0-BFBE-7FF8-8E028E6F10C8}"/>
              </a:ext>
            </a:extLst>
          </p:cNvPr>
          <p:cNvSpPr/>
          <p:nvPr/>
        </p:nvSpPr>
        <p:spPr>
          <a:xfrm>
            <a:off x="5607598" y="6050838"/>
            <a:ext cx="75564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Peter Okruhľanský | VSE Solutions s.r.o</a:t>
            </a:r>
            <a:r>
              <a:rPr lang="en-US" sz="125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.</a:t>
            </a:r>
            <a:endParaRPr lang="en-US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F01C4833-5989-17A9-32C5-C8FA01E73137}"/>
              </a:ext>
            </a:extLst>
          </p:cNvPr>
          <p:cNvSpPr/>
          <p:nvPr/>
        </p:nvSpPr>
        <p:spPr>
          <a:xfrm>
            <a:off x="6280188" y="5059694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solidFill>
                <a:srgbClr val="5D5C5D"/>
              </a:solidFill>
              <a:latin typeface="Arial" panose="020B0604020202020204" pitchFamily="34" charset="0"/>
              <a:ea typeface="Inter" pitchFamily="34" charset="-122"/>
              <a:cs typeface="Arial" panose="020B0604020202020204" pitchFamily="34" charset="0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32B0DB36-2A37-9C92-C2DD-EDACE6D72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7598" y="2345286"/>
            <a:ext cx="8206078" cy="1511353"/>
          </a:xfrm>
        </p:spPr>
        <p:txBody>
          <a:bodyPr/>
          <a:lstStyle/>
          <a:p>
            <a:pPr algn="l"/>
            <a:r>
              <a:rPr lang="pl-PL" dirty="0"/>
              <a:t>Budovanie Energetickej Odolnosti Podniku 2025</a:t>
            </a:r>
            <a:endParaRPr lang="sk-SK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C43366CC-E65F-344C-7FAA-D2AA64D44755}"/>
              </a:ext>
            </a:extLst>
          </p:cNvPr>
          <p:cNvSpPr/>
          <p:nvPr/>
        </p:nvSpPr>
        <p:spPr>
          <a:xfrm>
            <a:off x="5607598" y="5369719"/>
            <a:ext cx="7556421" cy="3250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sk-SK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Energetický seminár 2025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ok 6" descr="Obrázok, na ktorom je text, snímka obrazovky, písmo, dizajn&#10;&#10;Obsah vygenerovaný pomocou AI môže byť nesprávny.">
            <a:extLst>
              <a:ext uri="{FF2B5EF4-FFF2-40B4-BE49-F238E27FC236}">
                <a16:creationId xmlns:a16="http://schemas.microsoft.com/office/drawing/2014/main" id="{5337844E-07D8-A5DE-35AA-E22800CBD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77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D8091-C69C-B271-A5D0-D730FC3EE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075856F3-02E5-E05F-CD30-6A0167B8FDD7}"/>
              </a:ext>
            </a:extLst>
          </p:cNvPr>
          <p:cNvSpPr/>
          <p:nvPr/>
        </p:nvSpPr>
        <p:spPr>
          <a:xfrm>
            <a:off x="793790" y="1228487"/>
            <a:ext cx="10248424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Hlavné výhody energetickej odolnosti pre váš podnik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89D468ED-F8D0-B49D-7CF6-194E67905E75}"/>
              </a:ext>
            </a:extLst>
          </p:cNvPr>
          <p:cNvSpPr/>
          <p:nvPr/>
        </p:nvSpPr>
        <p:spPr>
          <a:xfrm>
            <a:off x="1664256" y="3411379"/>
            <a:ext cx="244113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5D5C5D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15-40%</a:t>
            </a:r>
            <a:endParaRPr lang="en-US" sz="3900" dirty="0"/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C3D14D49-9379-EC50-3945-3337B78616A9}"/>
              </a:ext>
            </a:extLst>
          </p:cNvPr>
          <p:cNvSpPr/>
          <p:nvPr/>
        </p:nvSpPr>
        <p:spPr>
          <a:xfrm>
            <a:off x="10524768" y="3411379"/>
            <a:ext cx="244113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5D5C5D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30-60%</a:t>
            </a:r>
            <a:endParaRPr lang="en-US" sz="3900" dirty="0"/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49926187-AF80-B751-19A7-74B3E3133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365" y="2170986"/>
            <a:ext cx="2977039" cy="2977039"/>
          </a:xfrm>
          <a:prstGeom prst="rect">
            <a:avLst/>
          </a:prstGeom>
        </p:spPr>
      </p:pic>
      <p:sp>
        <p:nvSpPr>
          <p:cNvPr id="7" name="Text 4">
            <a:extLst>
              <a:ext uri="{FF2B5EF4-FFF2-40B4-BE49-F238E27FC236}">
                <a16:creationId xmlns:a16="http://schemas.microsoft.com/office/drawing/2014/main" id="{A57169D7-59A0-CBF0-ED77-ADDA4480D1B7}"/>
              </a:ext>
            </a:extLst>
          </p:cNvPr>
          <p:cNvSpPr/>
          <p:nvPr/>
        </p:nvSpPr>
        <p:spPr>
          <a:xfrm>
            <a:off x="6094452" y="3411379"/>
            <a:ext cx="244113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5D5C5D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95%</a:t>
            </a:r>
            <a:endParaRPr lang="en-US" sz="3900" dirty="0"/>
          </a:p>
        </p:txBody>
      </p:sp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097923B5-3FB1-53D8-947F-6CDF8DD32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562" y="2170986"/>
            <a:ext cx="2977039" cy="2977039"/>
          </a:xfrm>
          <a:prstGeom prst="rect">
            <a:avLst/>
          </a:prstGeom>
        </p:spPr>
      </p:pic>
      <p:pic>
        <p:nvPicPr>
          <p:cNvPr id="5" name="Image 2" descr="preencoded.png">
            <a:extLst>
              <a:ext uri="{FF2B5EF4-FFF2-40B4-BE49-F238E27FC236}">
                <a16:creationId xmlns:a16="http://schemas.microsoft.com/office/drawing/2014/main" id="{2BDCCF94-FE0B-C408-1673-25A91DA4A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6877" y="2170986"/>
            <a:ext cx="2977039" cy="2977039"/>
          </a:xfrm>
          <a:prstGeom prst="rect">
            <a:avLst/>
          </a:prstGeom>
        </p:spPr>
      </p:pic>
      <p:sp>
        <p:nvSpPr>
          <p:cNvPr id="9" name="Text 2">
            <a:extLst>
              <a:ext uri="{FF2B5EF4-FFF2-40B4-BE49-F238E27FC236}">
                <a16:creationId xmlns:a16="http://schemas.microsoft.com/office/drawing/2014/main" id="{56CC12BD-7D31-B2B0-5810-F387A356B2B9}"/>
              </a:ext>
            </a:extLst>
          </p:cNvPr>
          <p:cNvSpPr/>
          <p:nvPr/>
        </p:nvSpPr>
        <p:spPr>
          <a:xfrm>
            <a:off x="1645801" y="53959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D5C5D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Úspora nákladov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E02BE641-FA72-B3E5-1B51-01898975108D}"/>
              </a:ext>
            </a:extLst>
          </p:cNvPr>
          <p:cNvSpPr/>
          <p:nvPr/>
        </p:nvSpPr>
        <p:spPr>
          <a:xfrm>
            <a:off x="795219" y="5825133"/>
            <a:ext cx="41821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Zníženie priamych energetických nákladov vďaka vlastnej výrobe a optimalizácii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6B4E85C7-0CB2-CFF7-E32A-FB1B378D57F5}"/>
              </a:ext>
            </a:extLst>
          </p:cNvPr>
          <p:cNvSpPr/>
          <p:nvPr/>
        </p:nvSpPr>
        <p:spPr>
          <a:xfrm>
            <a:off x="5657255" y="5395913"/>
            <a:ext cx="331851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D5C5D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Prevádzkové zabezpečenie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>
            <a:extLst>
              <a:ext uri="{FF2B5EF4-FFF2-40B4-BE49-F238E27FC236}">
                <a16:creationId xmlns:a16="http://schemas.microsoft.com/office/drawing/2014/main" id="{591B2716-D105-33E0-3A0A-15864A3A2883}"/>
              </a:ext>
            </a:extLst>
          </p:cNvPr>
          <p:cNvSpPr/>
          <p:nvPr/>
        </p:nvSpPr>
        <p:spPr>
          <a:xfrm>
            <a:off x="5223986" y="5825133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Eliminácia väčšiny výpadkov a ich negatívnych finančných dopadov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478C1658-E25C-827C-ECF6-6E28A933A375}"/>
              </a:ext>
            </a:extLst>
          </p:cNvPr>
          <p:cNvSpPr/>
          <p:nvPr/>
        </p:nvSpPr>
        <p:spPr>
          <a:xfrm>
            <a:off x="10506432" y="53959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D5C5D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Uhlíková stopa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7B844E53-8F0A-ADC7-CD10-1EB89ED13037}"/>
              </a:ext>
            </a:extLst>
          </p:cNvPr>
          <p:cNvSpPr/>
          <p:nvPr/>
        </p:nvSpPr>
        <p:spPr>
          <a:xfrm>
            <a:off x="9654302" y="5825133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Výrazné zníženie emisií CO₂ a lepšie splnenie ESG požiadaviek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F93DE2B2-61B3-C813-38CA-1C734C51981D}"/>
              </a:ext>
            </a:extLst>
          </p:cNvPr>
          <p:cNvSpPr/>
          <p:nvPr/>
        </p:nvSpPr>
        <p:spPr>
          <a:xfrm>
            <a:off x="793790" y="668345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Investícia do energetickej odolnosti nie je náklad, ale strategická výhoda, ktorá zlepšuje konkurencieschopnosť vášho podniku.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13C0FDE1-4379-1152-51B6-6E257BC46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492" y="288820"/>
            <a:ext cx="4555014" cy="37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07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BD08F-79BA-DAB6-F9C1-EDF462583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ok 20" descr="Obrázok, na ktorom je text, snímka obrazovky, písmo&#10;&#10;Obsah vygenerovaný pomocou AI môže byť nesprávny.">
            <a:extLst>
              <a:ext uri="{FF2B5EF4-FFF2-40B4-BE49-F238E27FC236}">
                <a16:creationId xmlns:a16="http://schemas.microsoft.com/office/drawing/2014/main" id="{A020C680-905C-3004-75C0-DCCF8F0B2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99" y="1202612"/>
            <a:ext cx="12663202" cy="6423230"/>
          </a:xfrm>
          <a:prstGeom prst="rect">
            <a:avLst/>
          </a:prstGeom>
        </p:spPr>
      </p:pic>
      <p:pic>
        <p:nvPicPr>
          <p:cNvPr id="23" name="Obrázok 22" descr="Obrázok, na ktorom je text, písmo, biely&#10;&#10;Obsah vygenerovaný pomocou AI môže byť nesprávny.">
            <a:extLst>
              <a:ext uri="{FF2B5EF4-FFF2-40B4-BE49-F238E27FC236}">
                <a16:creationId xmlns:a16="http://schemas.microsoft.com/office/drawing/2014/main" id="{DD79E29A-EFB6-FAE2-4BEC-E6B047FF40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6114"/>
          <a:stretch>
            <a:fillRect/>
          </a:stretch>
        </p:blipFill>
        <p:spPr>
          <a:xfrm>
            <a:off x="1921236" y="145940"/>
            <a:ext cx="6308364" cy="90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84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48D94-9D5A-F29A-B747-4C7DECAE1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ok 18" descr="Obrázok, na ktorom je text, snímka obrazovky, dizajn&#10;&#10;Obsah vygenerovaný pomocou AI môže byť nesprávny.">
            <a:extLst>
              <a:ext uri="{FF2B5EF4-FFF2-40B4-BE49-F238E27FC236}">
                <a16:creationId xmlns:a16="http://schemas.microsoft.com/office/drawing/2014/main" id="{79B290D2-CAB1-92D3-D4FA-83B9FEE8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04"/>
          <a:stretch>
            <a:fillRect/>
          </a:stretch>
        </p:blipFill>
        <p:spPr>
          <a:xfrm>
            <a:off x="1174079" y="1253066"/>
            <a:ext cx="12282242" cy="6427893"/>
          </a:xfrm>
          <a:prstGeom prst="rect">
            <a:avLst/>
          </a:prstGeom>
        </p:spPr>
      </p:pic>
      <p:pic>
        <p:nvPicPr>
          <p:cNvPr id="3" name="Obrázok 2" descr="Obrázok, na ktorom je text, písmo, biely&#10;&#10;Obsah vygenerovaný pomocou AI môže byť nesprávny.">
            <a:extLst>
              <a:ext uri="{FF2B5EF4-FFF2-40B4-BE49-F238E27FC236}">
                <a16:creationId xmlns:a16="http://schemas.microsoft.com/office/drawing/2014/main" id="{63164836-6720-A52C-D810-01BC5B512B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6114"/>
          <a:stretch>
            <a:fillRect/>
          </a:stretch>
        </p:blipFill>
        <p:spPr>
          <a:xfrm>
            <a:off x="1921236" y="145940"/>
            <a:ext cx="6308364" cy="90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61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C8E76-12E9-9FE8-CE95-D1817CC59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B20603BF-8358-C659-D4DC-00755E6F9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9699" y="1083826"/>
            <a:ext cx="6560701" cy="6560701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62622823-DCD0-8706-2F4B-56E30E023125}"/>
              </a:ext>
            </a:extLst>
          </p:cNvPr>
          <p:cNvSpPr/>
          <p:nvPr/>
        </p:nvSpPr>
        <p:spPr>
          <a:xfrm>
            <a:off x="444818" y="1378506"/>
            <a:ext cx="2891076" cy="3613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Kľúčové kroky</a:t>
            </a:r>
            <a:endParaRPr lang="en-US" sz="225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A8A134DC-E5AC-27FA-013A-D79F3831DD95}"/>
              </a:ext>
            </a:extLst>
          </p:cNvPr>
          <p:cNvSpPr/>
          <p:nvPr/>
        </p:nvSpPr>
        <p:spPr>
          <a:xfrm>
            <a:off x="578168" y="1994297"/>
            <a:ext cx="6560701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200" b="1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Energetické audity a analýzy</a:t>
            </a:r>
            <a:r>
              <a:rPr lang="en-US" sz="12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- Identifikácia potenciálu a rizík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B41F8796-933D-5A6E-494A-3B6F452088BC}"/>
              </a:ext>
            </a:extLst>
          </p:cNvPr>
          <p:cNvSpPr/>
          <p:nvPr/>
        </p:nvSpPr>
        <p:spPr>
          <a:xfrm>
            <a:off x="578168" y="2275999"/>
            <a:ext cx="6560701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200" b="1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Návrh kompletných riešení</a:t>
            </a:r>
            <a:r>
              <a:rPr lang="en-US" sz="12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- Prispôsobené vašim špecifickým potrebám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1044E394-F6EA-5E94-0701-621AEB29DA62}"/>
              </a:ext>
            </a:extLst>
          </p:cNvPr>
          <p:cNvSpPr/>
          <p:nvPr/>
        </p:nvSpPr>
        <p:spPr>
          <a:xfrm>
            <a:off x="578168" y="2557701"/>
            <a:ext cx="6560701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200" b="1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Implementácia technológií</a:t>
            </a:r>
            <a:r>
              <a:rPr lang="en-US" sz="12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- Od FVE cez batérie až po mikrosiete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E5172050-4539-FDEE-7713-A6868C7BE193}"/>
              </a:ext>
            </a:extLst>
          </p:cNvPr>
          <p:cNvSpPr/>
          <p:nvPr/>
        </p:nvSpPr>
        <p:spPr>
          <a:xfrm>
            <a:off x="578168" y="2839403"/>
            <a:ext cx="6560701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200" b="1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Financovanie a dotácie</a:t>
            </a:r>
            <a:r>
              <a:rPr lang="en-US" sz="12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- Pomoc pri získaní podporných zdrojov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791C4AFF-3714-2EDF-835C-0194BC8E7511}"/>
              </a:ext>
            </a:extLst>
          </p:cNvPr>
          <p:cNvSpPr/>
          <p:nvPr/>
        </p:nvSpPr>
        <p:spPr>
          <a:xfrm>
            <a:off x="578168" y="3121104"/>
            <a:ext cx="6560701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200" b="1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Prevádzka a monitoring</a:t>
            </a:r>
            <a:r>
              <a:rPr lang="en-US" sz="12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- Kontinuálna optimalizácia vašich systémov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556EBB85-E084-8E40-15D3-54535394DCA2}"/>
              </a:ext>
            </a:extLst>
          </p:cNvPr>
          <p:cNvSpPr/>
          <p:nvPr/>
        </p:nvSpPr>
        <p:spPr>
          <a:xfrm>
            <a:off x="8069699" y="7745300"/>
            <a:ext cx="6343888" cy="462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"Vďaka implementácii riešení energetickej odolnosti sme dokázali znížiť naše prevádzkové náklady o 32% a eliminovali sme takmer všetky výpadky vo výrobe."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1651050E-8E1C-ABAE-1BE0-019785640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492" y="288820"/>
            <a:ext cx="4555014" cy="37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62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7CADE-2F4E-9312-EFC4-790E96C9C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ľudská tvár, úsmev, osoba, chlap&#10;&#10;Automaticky generovaný popis">
            <a:extLst>
              <a:ext uri="{FF2B5EF4-FFF2-40B4-BE49-F238E27FC236}">
                <a16:creationId xmlns:a16="http://schemas.microsoft.com/office/drawing/2014/main" id="{EDD9352C-FD73-2CFE-EA47-40CA8E26A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2953" y="3450209"/>
            <a:ext cx="1873254" cy="1873254"/>
          </a:xfrm>
          <a:prstGeom prst="ellipse">
            <a:avLst/>
          </a:prstGeom>
        </p:spPr>
      </p:pic>
      <p:sp>
        <p:nvSpPr>
          <p:cNvPr id="3" name="BlokTextu 3">
            <a:extLst>
              <a:ext uri="{FF2B5EF4-FFF2-40B4-BE49-F238E27FC236}">
                <a16:creationId xmlns:a16="http://schemas.microsoft.com/office/drawing/2014/main" id="{0FCA8989-814C-531F-A5D0-002D0C662875}"/>
              </a:ext>
            </a:extLst>
          </p:cNvPr>
          <p:cNvSpPr txBox="1"/>
          <p:nvPr/>
        </p:nvSpPr>
        <p:spPr>
          <a:xfrm>
            <a:off x="5439769" y="6085635"/>
            <a:ext cx="6956135" cy="16049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lnSpc>
                <a:spcPct val="150000"/>
              </a:lnSpc>
            </a:pPr>
            <a:r>
              <a:rPr lang="sk-SK" sz="28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Peter </a:t>
            </a:r>
            <a:r>
              <a:rPr lang="sk-SK" sz="2800" b="1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Okruhľanský</a:t>
            </a:r>
            <a:r>
              <a:rPr lang="en-US" sz="2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br>
              <a:rPr lang="en-US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k-SK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manažér technického odboru | VSE Solutions </a:t>
            </a:r>
            <a:r>
              <a:rPr lang="sk-SK" sz="20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s.r.o</a:t>
            </a:r>
            <a:r>
              <a:rPr lang="sk-SK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fontAlgn="base">
              <a:lnSpc>
                <a:spcPct val="150000"/>
              </a:lnSpc>
            </a:pP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okruhlansky_peter@vsesol.sk</a:t>
            </a:r>
            <a:endParaRPr lang="en-GB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C3F0BD2F-5FEB-988B-FA90-50DE706BE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159" y="2304836"/>
            <a:ext cx="6365332" cy="735756"/>
          </a:xfrm>
        </p:spPr>
        <p:txBody>
          <a:bodyPr/>
          <a:lstStyle/>
          <a:p>
            <a:pPr algn="l"/>
            <a:r>
              <a:rPr lang="sk-SK" sz="3600" dirty="0"/>
              <a:t>Ďakujem za </a:t>
            </a:r>
            <a:r>
              <a:rPr lang="sk-SK" sz="3600" dirty="0" err="1"/>
              <a:t>pozornosŤ</a:t>
            </a:r>
            <a:endParaRPr lang="sk-SK" sz="3600" dirty="0"/>
          </a:p>
        </p:txBody>
      </p:sp>
      <p:pic>
        <p:nvPicPr>
          <p:cNvPr id="8" name="Obrázok 7" descr="Obrázok, na ktorom je text, snímka obrazovky, písmo, ľudská tvár&#10;&#10;Obsah vygenerovaný pomocou AI môže byť nesprávny.">
            <a:extLst>
              <a:ext uri="{FF2B5EF4-FFF2-40B4-BE49-F238E27FC236}">
                <a16:creationId xmlns:a16="http://schemas.microsoft.com/office/drawing/2014/main" id="{CDB54909-91C0-BACD-BB79-E18CD963D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98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0">
            <a:extLst>
              <a:ext uri="{FF2B5EF4-FFF2-40B4-BE49-F238E27FC236}">
                <a16:creationId xmlns:a16="http://schemas.microsoft.com/office/drawing/2014/main" id="{FF930164-E168-968A-8D49-AFEC7A80806C}"/>
              </a:ext>
            </a:extLst>
          </p:cNvPr>
          <p:cNvSpPr/>
          <p:nvPr/>
        </p:nvSpPr>
        <p:spPr>
          <a:xfrm>
            <a:off x="793790" y="2024658"/>
            <a:ext cx="10606087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Prečo je energetická odolnosť kľúčová pre váš podnik?</a:t>
            </a:r>
            <a:endParaRPr lang="en-US" sz="3100" dirty="0"/>
          </a:p>
        </p:txBody>
      </p:sp>
      <p:sp>
        <p:nvSpPr>
          <p:cNvPr id="7" name="Shape 1">
            <a:extLst>
              <a:ext uri="{FF2B5EF4-FFF2-40B4-BE49-F238E27FC236}">
                <a16:creationId xmlns:a16="http://schemas.microsoft.com/office/drawing/2014/main" id="{DC5ED486-35AF-1C24-69F4-26EB111E1A51}"/>
              </a:ext>
            </a:extLst>
          </p:cNvPr>
          <p:cNvSpPr/>
          <p:nvPr/>
        </p:nvSpPr>
        <p:spPr>
          <a:xfrm>
            <a:off x="793790" y="2917627"/>
            <a:ext cx="4215289" cy="2746415"/>
          </a:xfrm>
          <a:prstGeom prst="roundRect">
            <a:avLst>
              <a:gd name="adj" fmla="val 3035"/>
            </a:avLst>
          </a:prstGeom>
          <a:solidFill>
            <a:srgbClr val="F21C0A"/>
          </a:solidFill>
          <a:ln w="7620">
            <a:solidFill>
              <a:srgbClr val="FF3523"/>
            </a:solidFill>
            <a:prstDash val="solid"/>
          </a:ln>
        </p:spPr>
        <p:txBody>
          <a:bodyPr/>
          <a:lstStyle/>
          <a:p>
            <a:endParaRPr lang="sk-SK"/>
          </a:p>
        </p:txBody>
      </p:sp>
      <p:sp>
        <p:nvSpPr>
          <p:cNvPr id="8" name="Shape 4">
            <a:extLst>
              <a:ext uri="{FF2B5EF4-FFF2-40B4-BE49-F238E27FC236}">
                <a16:creationId xmlns:a16="http://schemas.microsoft.com/office/drawing/2014/main" id="{13FE9231-D421-E6E7-C474-95E9F98DE625}"/>
              </a:ext>
            </a:extLst>
          </p:cNvPr>
          <p:cNvSpPr/>
          <p:nvPr/>
        </p:nvSpPr>
        <p:spPr>
          <a:xfrm>
            <a:off x="5207437" y="2917627"/>
            <a:ext cx="4215408" cy="2746415"/>
          </a:xfrm>
          <a:prstGeom prst="roundRect">
            <a:avLst>
              <a:gd name="adj" fmla="val 3035"/>
            </a:avLst>
          </a:prstGeom>
          <a:solidFill>
            <a:srgbClr val="F21C0A"/>
          </a:solidFill>
          <a:ln w="7620">
            <a:solidFill>
              <a:srgbClr val="FF3523"/>
            </a:solidFill>
            <a:prstDash val="solid"/>
          </a:ln>
        </p:spPr>
        <p:txBody>
          <a:bodyPr/>
          <a:lstStyle/>
          <a:p>
            <a:endParaRPr lang="sk-SK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1835EEA0-8F1A-9DBC-E426-1EA407894203}"/>
              </a:ext>
            </a:extLst>
          </p:cNvPr>
          <p:cNvSpPr/>
          <p:nvPr/>
        </p:nvSpPr>
        <p:spPr>
          <a:xfrm>
            <a:off x="9621203" y="2917627"/>
            <a:ext cx="4215289" cy="2746415"/>
          </a:xfrm>
          <a:prstGeom prst="roundRect">
            <a:avLst>
              <a:gd name="adj" fmla="val 3035"/>
            </a:avLst>
          </a:prstGeom>
          <a:solidFill>
            <a:srgbClr val="F21C0A"/>
          </a:solidFill>
          <a:ln w="7620">
            <a:solidFill>
              <a:srgbClr val="FF3523"/>
            </a:solidFill>
            <a:prstDash val="solid"/>
          </a:ln>
        </p:spPr>
        <p:txBody>
          <a:bodyPr/>
          <a:lstStyle/>
          <a:p>
            <a:endParaRPr lang="sk-SK"/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D0259454-2913-FACB-ED3D-95E163D6C36D}"/>
              </a:ext>
            </a:extLst>
          </p:cNvPr>
          <p:cNvSpPr/>
          <p:nvPr/>
        </p:nvSpPr>
        <p:spPr>
          <a:xfrm>
            <a:off x="999768" y="3123605"/>
            <a:ext cx="256448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Energetická Volatilita</a:t>
            </a:r>
            <a:endParaRPr lang="en-US" sz="1950" dirty="0"/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FBEE1109-C2E3-047D-D8B5-2A376574FDAE}"/>
              </a:ext>
            </a:extLst>
          </p:cNvPr>
          <p:cNvSpPr/>
          <p:nvPr/>
        </p:nvSpPr>
        <p:spPr>
          <a:xfrm>
            <a:off x="999768" y="3552825"/>
            <a:ext cx="3803333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Nepredvídateľné cenové výkyvy energií zvyšujú </a:t>
            </a:r>
            <a:r>
              <a:rPr lang="en-US" sz="1550" dirty="0" err="1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prevádzkové</a:t>
            </a: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náklady</a:t>
            </a: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       a komplikujú finančné plánovanie.                V posledných rokoch sme zaznamenali cenové skoky až o 300 % v priebehu mesiaca.</a:t>
            </a:r>
            <a:endParaRPr lang="en-US" sz="1550" dirty="0"/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C2BEFD77-918C-68C4-EBC1-3E29B8DB6BC4}"/>
              </a:ext>
            </a:extLst>
          </p:cNvPr>
          <p:cNvSpPr/>
          <p:nvPr/>
        </p:nvSpPr>
        <p:spPr>
          <a:xfrm>
            <a:off x="5413415" y="31236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Výpadky Dodávok</a:t>
            </a:r>
            <a:endParaRPr lang="en-US" sz="1950" dirty="0"/>
          </a:p>
        </p:txBody>
      </p:sp>
      <p:sp>
        <p:nvSpPr>
          <p:cNvPr id="13" name="Text 6">
            <a:extLst>
              <a:ext uri="{FF2B5EF4-FFF2-40B4-BE49-F238E27FC236}">
                <a16:creationId xmlns:a16="http://schemas.microsoft.com/office/drawing/2014/main" id="{8D6CC3B1-AC56-7D8C-3F5A-93B6A77CAFF1}"/>
              </a:ext>
            </a:extLst>
          </p:cNvPr>
          <p:cNvSpPr/>
          <p:nvPr/>
        </p:nvSpPr>
        <p:spPr>
          <a:xfrm>
            <a:off x="5413415" y="3552825"/>
            <a:ext cx="380345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Každá hodina výpadku stojí priemyselný podnik v priemere 35 000 €                       v stratených príjmoch, poškodenom tovare a nákladoch na obnovenie prevádzky.</a:t>
            </a:r>
            <a:endParaRPr lang="en-US" sz="1550" dirty="0"/>
          </a:p>
        </p:txBody>
      </p:sp>
      <p:sp>
        <p:nvSpPr>
          <p:cNvPr id="14" name="Text 8">
            <a:extLst>
              <a:ext uri="{FF2B5EF4-FFF2-40B4-BE49-F238E27FC236}">
                <a16:creationId xmlns:a16="http://schemas.microsoft.com/office/drawing/2014/main" id="{531CB796-1869-3823-24B8-8AE400661180}"/>
              </a:ext>
            </a:extLst>
          </p:cNvPr>
          <p:cNvSpPr/>
          <p:nvPr/>
        </p:nvSpPr>
        <p:spPr>
          <a:xfrm>
            <a:off x="9827181" y="31236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Geopolitické Riziká</a:t>
            </a:r>
            <a:endParaRPr lang="en-US" sz="1950" dirty="0"/>
          </a:p>
        </p:txBody>
      </p:sp>
      <p:sp>
        <p:nvSpPr>
          <p:cNvPr id="15" name="Text 9">
            <a:extLst>
              <a:ext uri="{FF2B5EF4-FFF2-40B4-BE49-F238E27FC236}">
                <a16:creationId xmlns:a16="http://schemas.microsoft.com/office/drawing/2014/main" id="{3C7AED19-EBC6-EB41-395A-6748EF03EB57}"/>
              </a:ext>
            </a:extLst>
          </p:cNvPr>
          <p:cNvSpPr/>
          <p:nvPr/>
        </p:nvSpPr>
        <p:spPr>
          <a:xfrm>
            <a:off x="9827181" y="3552825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Energetická bezpečnosť je čoraz viac prepojená s medzinárodnou politikou. Závislosti na jednom zdroji alebo dodávateľovi predstavujú značné riziko.</a:t>
            </a:r>
            <a:endParaRPr lang="en-US" sz="1550" dirty="0"/>
          </a:p>
        </p:txBody>
      </p:sp>
      <p:sp>
        <p:nvSpPr>
          <p:cNvPr id="16" name="Text 10">
            <a:extLst>
              <a:ext uri="{FF2B5EF4-FFF2-40B4-BE49-F238E27FC236}">
                <a16:creationId xmlns:a16="http://schemas.microsoft.com/office/drawing/2014/main" id="{DF42B262-B56A-D2E6-F3E4-F85255899401}"/>
              </a:ext>
            </a:extLst>
          </p:cNvPr>
          <p:cNvSpPr/>
          <p:nvPr/>
        </p:nvSpPr>
        <p:spPr>
          <a:xfrm>
            <a:off x="793790" y="588728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D5C5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Energetická odolnosť nie je luxus, ale nevyhnutnosť pre podnikateľský úspech v roku 2025.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454537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0">
            <a:extLst>
              <a:ext uri="{FF2B5EF4-FFF2-40B4-BE49-F238E27FC236}">
                <a16:creationId xmlns:a16="http://schemas.microsoft.com/office/drawing/2014/main" id="{BA947EFE-C6C5-AB65-D3BC-BFC958D83D26}"/>
              </a:ext>
            </a:extLst>
          </p:cNvPr>
          <p:cNvSpPr/>
          <p:nvPr/>
        </p:nvSpPr>
        <p:spPr>
          <a:xfrm>
            <a:off x="721871" y="1243247"/>
            <a:ext cx="6928723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Tradičné záložné zdroje už nestačia</a:t>
            </a:r>
            <a:endParaRPr lang="en-US" sz="3100" dirty="0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A1E861A1-E608-6EE2-37C5-5D63EF552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011204"/>
            <a:ext cx="4926568" cy="4926568"/>
          </a:xfrm>
          <a:prstGeom prst="rect">
            <a:avLst/>
          </a:prstGeom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099223F6-BCC1-6CFB-8F59-277CAE681121}"/>
              </a:ext>
            </a:extLst>
          </p:cNvPr>
          <p:cNvSpPr/>
          <p:nvPr/>
        </p:nvSpPr>
        <p:spPr>
          <a:xfrm>
            <a:off x="6212086" y="1986320"/>
            <a:ext cx="491787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F21C0A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Obmedzenia konvenčných riešení</a:t>
            </a:r>
            <a:endParaRPr lang="en-US" sz="2300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5502FCFC-AC6A-ECAE-9F9E-718EF785165D}"/>
              </a:ext>
            </a:extLst>
          </p:cNvPr>
          <p:cNvSpPr txBox="1">
            <a:spLocks/>
          </p:cNvSpPr>
          <p:nvPr/>
        </p:nvSpPr>
        <p:spPr>
          <a:xfrm>
            <a:off x="6212086" y="2633322"/>
            <a:ext cx="7123770" cy="3002884"/>
          </a:xfrm>
          <a:prstGeom prst="rect">
            <a:avLst/>
          </a:prstGeom>
        </p:spPr>
        <p:txBody>
          <a:bodyPr/>
          <a:lstStyle>
            <a:lvl1pPr marL="0" indent="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16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914400">
              <a:lnSpc>
                <a:spcPts val="2500"/>
              </a:lnSpc>
              <a:spcBef>
                <a:spcPts val="0"/>
              </a:spcBef>
              <a:buSzPct val="100000"/>
              <a:buFontTx/>
              <a:buChar char="•"/>
              <a:defRPr/>
            </a:pPr>
            <a:r>
              <a:rPr lang="en-US" sz="1800" b="1" dirty="0" err="1">
                <a:solidFill>
                  <a:srgbClr val="5D5C5D"/>
                </a:solidFill>
                <a:ea typeface="Inter" pitchFamily="34" charset="-122"/>
              </a:rPr>
              <a:t>Naftové</a:t>
            </a:r>
            <a:r>
              <a:rPr lang="en-US" sz="1800" b="1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b="1" dirty="0" err="1">
                <a:solidFill>
                  <a:srgbClr val="5D5C5D"/>
                </a:solidFill>
                <a:ea typeface="Inter" pitchFamily="34" charset="-122"/>
              </a:rPr>
              <a:t>generátory</a:t>
            </a:r>
            <a:r>
              <a:rPr lang="en-US" sz="1800" b="1" dirty="0">
                <a:solidFill>
                  <a:srgbClr val="5D5C5D"/>
                </a:solidFill>
                <a:ea typeface="Inter" pitchFamily="34" charset="-122"/>
              </a:rPr>
              <a:t>: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Limitovaný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čas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prevádzky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(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typicky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24-72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hodín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),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vysoké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emisie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CO₂,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značné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prevádzkové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náklady</a:t>
            </a:r>
            <a:endParaRPr lang="sk-SK" sz="1800" dirty="0">
              <a:solidFill>
                <a:srgbClr val="5D5C5D"/>
              </a:solidFill>
              <a:ea typeface="Inter" pitchFamily="34" charset="-122"/>
            </a:endParaRPr>
          </a:p>
          <a:p>
            <a:pPr defTabSz="914400">
              <a:lnSpc>
                <a:spcPts val="2500"/>
              </a:lnSpc>
              <a:spcBef>
                <a:spcPts val="0"/>
              </a:spcBef>
              <a:buSzPct val="100000"/>
              <a:defRPr/>
            </a:pPr>
            <a:endParaRPr lang="en-US" sz="1800" dirty="0">
              <a:solidFill>
                <a:prstClr val="black"/>
              </a:solidFill>
            </a:endParaRPr>
          </a:p>
          <a:p>
            <a:pPr marL="342900" indent="-342900" defTabSz="914400">
              <a:lnSpc>
                <a:spcPts val="2500"/>
              </a:lnSpc>
              <a:spcBef>
                <a:spcPts val="0"/>
              </a:spcBef>
              <a:buSzPct val="100000"/>
              <a:buFontTx/>
              <a:buChar char="•"/>
              <a:defRPr/>
            </a:pPr>
            <a:r>
              <a:rPr lang="en-US" sz="1800" b="1" dirty="0" err="1">
                <a:solidFill>
                  <a:srgbClr val="5D5C5D"/>
                </a:solidFill>
                <a:ea typeface="Inter" pitchFamily="34" charset="-122"/>
              </a:rPr>
              <a:t>Jednoduché</a:t>
            </a:r>
            <a:r>
              <a:rPr lang="en-US" sz="1800" b="1" dirty="0">
                <a:solidFill>
                  <a:srgbClr val="5D5C5D"/>
                </a:solidFill>
                <a:ea typeface="Inter" pitchFamily="34" charset="-122"/>
              </a:rPr>
              <a:t> UPS </a:t>
            </a:r>
            <a:r>
              <a:rPr lang="en-US" sz="1800" b="1" dirty="0" err="1">
                <a:solidFill>
                  <a:srgbClr val="5D5C5D"/>
                </a:solidFill>
                <a:ea typeface="Inter" pitchFamily="34" charset="-122"/>
              </a:rPr>
              <a:t>systémy</a:t>
            </a:r>
            <a:r>
              <a:rPr lang="en-US" sz="1800" b="1" dirty="0">
                <a:solidFill>
                  <a:srgbClr val="5D5C5D"/>
                </a:solidFill>
                <a:ea typeface="Inter" pitchFamily="34" charset="-122"/>
              </a:rPr>
              <a:t>: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Pokrývajú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len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minúty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výpadku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,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nie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sú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riešením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pre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dlhodobé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problémy</a:t>
            </a:r>
            <a:endParaRPr lang="sk-SK" sz="1800" dirty="0">
              <a:solidFill>
                <a:srgbClr val="5D5C5D"/>
              </a:solidFill>
              <a:ea typeface="Inter" pitchFamily="34" charset="-122"/>
            </a:endParaRPr>
          </a:p>
          <a:p>
            <a:pPr defTabSz="914400">
              <a:lnSpc>
                <a:spcPts val="2500"/>
              </a:lnSpc>
              <a:spcBef>
                <a:spcPts val="0"/>
              </a:spcBef>
              <a:buSzPct val="100000"/>
              <a:defRPr/>
            </a:pPr>
            <a:endParaRPr lang="en-US" sz="1800" dirty="0">
              <a:solidFill>
                <a:prstClr val="black"/>
              </a:solidFill>
            </a:endParaRPr>
          </a:p>
          <a:p>
            <a:pPr marL="342900" indent="-342900" defTabSz="914400">
              <a:lnSpc>
                <a:spcPts val="2500"/>
              </a:lnSpc>
              <a:spcBef>
                <a:spcPts val="0"/>
              </a:spcBef>
              <a:buSzPct val="100000"/>
              <a:buFontTx/>
              <a:buChar char="•"/>
              <a:defRPr/>
            </a:pPr>
            <a:r>
              <a:rPr lang="en-US" sz="1800" b="1" dirty="0" err="1">
                <a:solidFill>
                  <a:srgbClr val="5D5C5D"/>
                </a:solidFill>
                <a:ea typeface="Inter" pitchFamily="34" charset="-122"/>
              </a:rPr>
              <a:t>Nesystémové</a:t>
            </a:r>
            <a:r>
              <a:rPr lang="en-US" sz="1800" b="1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b="1" dirty="0" err="1">
                <a:solidFill>
                  <a:srgbClr val="5D5C5D"/>
                </a:solidFill>
                <a:ea typeface="Inter" pitchFamily="34" charset="-122"/>
              </a:rPr>
              <a:t>riešenia</a:t>
            </a:r>
            <a:r>
              <a:rPr lang="en-US" sz="1800" b="1" dirty="0">
                <a:solidFill>
                  <a:srgbClr val="5D5C5D"/>
                </a:solidFill>
                <a:ea typeface="Inter" pitchFamily="34" charset="-122"/>
              </a:rPr>
              <a:t>: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Riešia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len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symptómy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,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nie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skutočný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problém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energetickej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zraniteľnosti</a:t>
            </a:r>
            <a:endParaRPr lang="sk-SK" sz="1800" dirty="0">
              <a:solidFill>
                <a:srgbClr val="5D5C5D"/>
              </a:solidFill>
              <a:ea typeface="Inter" pitchFamily="34" charset="-122"/>
            </a:endParaRPr>
          </a:p>
          <a:p>
            <a:pPr defTabSz="914400">
              <a:lnSpc>
                <a:spcPts val="2500"/>
              </a:lnSpc>
              <a:spcBef>
                <a:spcPts val="0"/>
              </a:spcBef>
              <a:buSzPct val="100000"/>
              <a:defRPr/>
            </a:pPr>
            <a:endParaRPr lang="en-US" sz="1800" dirty="0">
              <a:solidFill>
                <a:prstClr val="black"/>
              </a:solidFill>
            </a:endParaRPr>
          </a:p>
          <a:p>
            <a:pPr marL="342900" indent="-342900" defTabSz="914400">
              <a:lnSpc>
                <a:spcPts val="2500"/>
              </a:lnSpc>
              <a:spcBef>
                <a:spcPts val="0"/>
              </a:spcBef>
              <a:buSzPct val="100000"/>
              <a:buFontTx/>
              <a:buChar char="•"/>
              <a:defRPr/>
            </a:pPr>
            <a:r>
              <a:rPr lang="en-US" sz="1800" b="1" dirty="0" err="1">
                <a:solidFill>
                  <a:srgbClr val="5D5C5D"/>
                </a:solidFill>
                <a:ea typeface="Inter" pitchFamily="34" charset="-122"/>
              </a:rPr>
              <a:t>Jednotlivé</a:t>
            </a:r>
            <a:r>
              <a:rPr lang="en-US" sz="1800" b="1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b="1" dirty="0" err="1">
                <a:solidFill>
                  <a:srgbClr val="5D5C5D"/>
                </a:solidFill>
                <a:ea typeface="Inter" pitchFamily="34" charset="-122"/>
              </a:rPr>
              <a:t>technológie</a:t>
            </a:r>
            <a:r>
              <a:rPr lang="en-US" sz="1800" b="1" dirty="0">
                <a:solidFill>
                  <a:srgbClr val="5D5C5D"/>
                </a:solidFill>
                <a:ea typeface="Inter" pitchFamily="34" charset="-122"/>
              </a:rPr>
              <a:t>: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Nedokážu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pokryť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komplexné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potreby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a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riziká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moderného</a:t>
            </a:r>
            <a:r>
              <a:rPr lang="en-US" sz="1800" dirty="0">
                <a:solidFill>
                  <a:srgbClr val="5D5C5D"/>
                </a:solidFill>
                <a:ea typeface="Inter" pitchFamily="34" charset="-122"/>
              </a:rPr>
              <a:t> </a:t>
            </a:r>
            <a:r>
              <a:rPr lang="en-US" sz="1800" dirty="0" err="1">
                <a:solidFill>
                  <a:srgbClr val="5D5C5D"/>
                </a:solidFill>
                <a:ea typeface="Inter" pitchFamily="34" charset="-122"/>
              </a:rPr>
              <a:t>podniku</a:t>
            </a:r>
            <a:endParaRPr lang="en-US" sz="1800" dirty="0">
              <a:solidFill>
                <a:prstClr val="black"/>
              </a:solidFill>
            </a:endParaRPr>
          </a:p>
          <a:p>
            <a:endParaRPr lang="sk-SK" dirty="0"/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2EA27B5B-808F-1D35-47E0-E672372F5E8E}"/>
              </a:ext>
            </a:extLst>
          </p:cNvPr>
          <p:cNvSpPr/>
          <p:nvPr/>
        </p:nvSpPr>
        <p:spPr>
          <a:xfrm>
            <a:off x="6204585" y="6362534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Potrebujeme integrovaný prístup, nie izolované opatrenia</a:t>
            </a:r>
            <a:r>
              <a:rPr lang="en-US" sz="1550" dirty="0">
                <a:solidFill>
                  <a:srgbClr val="5D5C5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550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37E119DC-3CFB-E4BB-E6CB-C4AB0A02C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492" y="288820"/>
            <a:ext cx="4555014" cy="37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95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145CE-CC8B-55F9-B146-29A5232DF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57C8DF4-3472-7033-5221-0E94D86434D1}"/>
              </a:ext>
            </a:extLst>
          </p:cNvPr>
          <p:cNvSpPr/>
          <p:nvPr/>
        </p:nvSpPr>
        <p:spPr>
          <a:xfrm>
            <a:off x="793790" y="1747004"/>
            <a:ext cx="7083743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Diverzifikácia energetických zdrojov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96549521-EC0B-9918-3485-0E2CFD480DB0}"/>
              </a:ext>
            </a:extLst>
          </p:cNvPr>
          <p:cNvSpPr/>
          <p:nvPr/>
        </p:nvSpPr>
        <p:spPr>
          <a:xfrm>
            <a:off x="793790" y="263997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Múdra kombinácia riešení výrazne zvyšuje vašu </a:t>
            </a:r>
            <a:r>
              <a:rPr lang="en-US" dirty="0" err="1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energetickú</a:t>
            </a:r>
            <a:r>
              <a:rPr lang="en-US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odolnosť</a:t>
            </a:r>
            <a:r>
              <a:rPr lang="en-US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9170132D-22A0-B536-D7B1-00F941919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3180755"/>
            <a:ext cx="496133" cy="496133"/>
          </a:xfrm>
          <a:prstGeom prst="rect">
            <a:avLst/>
          </a:prstGeom>
        </p:spPr>
      </p:pic>
      <p:pic>
        <p:nvPicPr>
          <p:cNvPr id="5" name="Image 1" descr="preencoded.png">
            <a:extLst>
              <a:ext uri="{FF2B5EF4-FFF2-40B4-BE49-F238E27FC236}">
                <a16:creationId xmlns:a16="http://schemas.microsoft.com/office/drawing/2014/main" id="{0095A35E-A955-E805-4065-A233263EA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986" y="3180755"/>
            <a:ext cx="496133" cy="496133"/>
          </a:xfrm>
          <a:prstGeom prst="rect">
            <a:avLst/>
          </a:prstGeom>
        </p:spPr>
      </p:pic>
      <p:pic>
        <p:nvPicPr>
          <p:cNvPr id="6" name="Image 2" descr="preencoded.png">
            <a:extLst>
              <a:ext uri="{FF2B5EF4-FFF2-40B4-BE49-F238E27FC236}">
                <a16:creationId xmlns:a16="http://schemas.microsoft.com/office/drawing/2014/main" id="{0B4A193E-F24F-7448-073E-1F70D8F79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4302" y="3180755"/>
            <a:ext cx="496133" cy="496133"/>
          </a:xfrm>
          <a:prstGeom prst="rect">
            <a:avLst/>
          </a:prstGeom>
        </p:spPr>
      </p:pic>
      <p:sp>
        <p:nvSpPr>
          <p:cNvPr id="7" name="Text 2">
            <a:extLst>
              <a:ext uri="{FF2B5EF4-FFF2-40B4-BE49-F238E27FC236}">
                <a16:creationId xmlns:a16="http://schemas.microsoft.com/office/drawing/2014/main" id="{20F2B339-DF02-6672-5074-36E0F34EFA53}"/>
              </a:ext>
            </a:extLst>
          </p:cNvPr>
          <p:cNvSpPr/>
          <p:nvPr/>
        </p:nvSpPr>
        <p:spPr>
          <a:xfrm>
            <a:off x="793790" y="392489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D5C5D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Obnoviteľné zdroje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F7CB9D8A-B509-6F37-017F-F9E92DBA2A19}"/>
              </a:ext>
            </a:extLst>
          </p:cNvPr>
          <p:cNvSpPr/>
          <p:nvPr/>
        </p:nvSpPr>
        <p:spPr>
          <a:xfrm>
            <a:off x="5223986" y="3924895"/>
            <a:ext cx="273998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D5C5D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Kogeneračné jednotky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6B4D3291-51CC-AA39-B5AB-2F3E64D9DC44}"/>
              </a:ext>
            </a:extLst>
          </p:cNvPr>
          <p:cNvSpPr/>
          <p:nvPr/>
        </p:nvSpPr>
        <p:spPr>
          <a:xfrm>
            <a:off x="9654302" y="392489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D5C5D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Palivové články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05E508F4-01BF-3249-3EB9-0F90D035055C}"/>
              </a:ext>
            </a:extLst>
          </p:cNvPr>
          <p:cNvSpPr/>
          <p:nvPr/>
        </p:nvSpPr>
        <p:spPr>
          <a:xfrm>
            <a:off x="793790" y="4354116"/>
            <a:ext cx="4182189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Fotovoltické systémy dokážu znížiť náklady na energiu až o 30 % a zabezpečiť základný prísun energie počas dňa. Kombinované s batériovými úložiskami poskytujú energiu aj v noci.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7A7F89AC-ABBC-6A85-F39F-52C00792D9D6}"/>
              </a:ext>
            </a:extLst>
          </p:cNvPr>
          <p:cNvSpPr/>
          <p:nvPr/>
        </p:nvSpPr>
        <p:spPr>
          <a:xfrm>
            <a:off x="5223986" y="4354116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Súčasná výroba tepla a elektriny so špičkovou účinnosťou </a:t>
            </a:r>
            <a:r>
              <a:rPr lang="en-US" dirty="0" err="1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až</a:t>
            </a:r>
            <a:r>
              <a:rPr lang="en-US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90 %. Ideálne pre prevádzky s potrebou procesného tepla, pary alebo chladenia.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1972553E-49F7-2546-A6F9-8302E280CA6F}"/>
              </a:ext>
            </a:extLst>
          </p:cNvPr>
          <p:cNvSpPr/>
          <p:nvPr/>
        </p:nvSpPr>
        <p:spPr>
          <a:xfrm>
            <a:off x="9654302" y="4354116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Najčistejšia a najtichšia forma výroby elektriny z vodíka alebo zemného plynu. Minimálna údržba a vysoká spoľahlivosť ich predurčuje pre kritické prevádzky.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DCE6B889-180F-6510-F55D-041C27320D91}"/>
              </a:ext>
            </a:extLst>
          </p:cNvPr>
          <p:cNvSpPr/>
          <p:nvPr/>
        </p:nvSpPr>
        <p:spPr>
          <a:xfrm>
            <a:off x="793790" y="646165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Najodolnejšie podniky využívajú kombináciu týchto technológií v závislosti od svojich potrieb a možností lokality.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74AEEF4D-ADD4-816A-4352-F34F72AB8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492" y="288820"/>
            <a:ext cx="4555014" cy="37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79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0B050-60AC-AB46-2744-C6EF7E3C4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53B78A80-4E8F-1407-D4E7-D15460C89973}"/>
              </a:ext>
            </a:extLst>
          </p:cNvPr>
          <p:cNvSpPr/>
          <p:nvPr/>
        </p:nvSpPr>
        <p:spPr>
          <a:xfrm>
            <a:off x="793790" y="1222699"/>
            <a:ext cx="1161645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Mikrosiete: Ostrovné riešenie pre energetickú sebestačnosť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E00CCCD6-376C-2F98-9F06-D6DD0B1DF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543" y="2080333"/>
            <a:ext cx="4926568" cy="4926568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2AC1F3A4-FC2E-DA44-C9A4-B1165FCE57D8}"/>
              </a:ext>
            </a:extLst>
          </p:cNvPr>
          <p:cNvSpPr/>
          <p:nvPr/>
        </p:nvSpPr>
        <p:spPr>
          <a:xfrm>
            <a:off x="786289" y="2146169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Mikrosieť je lokálna energetická infraštruktúra, ktorá: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427178A5-C66E-C9E3-3E2F-7694CE794F77}"/>
              </a:ext>
            </a:extLst>
          </p:cNvPr>
          <p:cNvSpPr/>
          <p:nvPr/>
        </p:nvSpPr>
        <p:spPr>
          <a:xfrm>
            <a:off x="786289" y="2642303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b="1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Dokáže pracovať pripojená k sieti</a:t>
            </a:r>
            <a:r>
              <a:rPr lang="en-US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aj v ostrovnom režime („island mode") počas výpadkov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BF64C49C-33B5-69CF-EF1D-29212671972D}"/>
              </a:ext>
            </a:extLst>
          </p:cNvPr>
          <p:cNvSpPr/>
          <p:nvPr/>
        </p:nvSpPr>
        <p:spPr>
          <a:xfrm>
            <a:off x="786289" y="3346796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b="1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Integruje rôzne technológie</a:t>
            </a:r>
            <a:r>
              <a:rPr lang="en-US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- solárne panely, batérie, kogenerácie, nabíjacie stanice EV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661E8B14-B242-265E-74A1-2F8B5D39D9AE}"/>
              </a:ext>
            </a:extLst>
          </p:cNvPr>
          <p:cNvSpPr/>
          <p:nvPr/>
        </p:nvSpPr>
        <p:spPr>
          <a:xfrm>
            <a:off x="786289" y="4051288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b="1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Optimalizuje toky energie v reálnom čase</a:t>
            </a:r>
            <a:r>
              <a:rPr lang="en-US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pomocou pokročilej riadiacej jednotky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75C94EBC-75E6-A349-AC87-41F91F4E4D22}"/>
              </a:ext>
            </a:extLst>
          </p:cNvPr>
          <p:cNvSpPr/>
          <p:nvPr/>
        </p:nvSpPr>
        <p:spPr>
          <a:xfrm>
            <a:off x="786289" y="4755781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b="1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Znižuje závislosť</a:t>
            </a:r>
            <a:r>
              <a:rPr lang="en-US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na centrálnej energetickej infraštruktúre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A2DFA977-2397-6BBE-29AC-8BABBF5BDC81}"/>
              </a:ext>
            </a:extLst>
          </p:cNvPr>
          <p:cNvSpPr/>
          <p:nvPr/>
        </p:nvSpPr>
        <p:spPr>
          <a:xfrm>
            <a:off x="786289" y="5142734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b="1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Poskytuje flexibilitu</a:t>
            </a:r>
            <a:r>
              <a:rPr lang="en-US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- možnosť predaja prebytkov do siete či účasť na regulačných energetických trhoch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35978F9B-0C7F-4F30-1B2C-931E30B619A6}"/>
              </a:ext>
            </a:extLst>
          </p:cNvPr>
          <p:cNvSpPr/>
          <p:nvPr/>
        </p:nvSpPr>
        <p:spPr>
          <a:xfrm>
            <a:off x="786289" y="6273946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FB956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Mikrosiete predstavujú novú paradigmu v energetike - od </a:t>
            </a:r>
            <a:r>
              <a:rPr lang="en-US" b="1" dirty="0" err="1">
                <a:solidFill>
                  <a:srgbClr val="FB956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pasívneho</a:t>
            </a:r>
            <a:r>
              <a:rPr lang="en-US" b="1" dirty="0">
                <a:solidFill>
                  <a:srgbClr val="FB956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B956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odberateľa</a:t>
            </a:r>
            <a:r>
              <a:rPr lang="en-US" b="1" dirty="0">
                <a:solidFill>
                  <a:srgbClr val="FB956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 k aktívnemu účastníkovi trhu.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64F6D9D9-82FF-6AE3-D46F-9639F33CD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492" y="288820"/>
            <a:ext cx="4555014" cy="37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00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5F0C2-3B39-B710-BC7B-1EFBF2159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284CE01-F17C-DFBA-64E3-EE128FB556FC}"/>
              </a:ext>
            </a:extLst>
          </p:cNvPr>
          <p:cNvSpPr/>
          <p:nvPr/>
        </p:nvSpPr>
        <p:spPr>
          <a:xfrm>
            <a:off x="801409" y="1159800"/>
            <a:ext cx="8619649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Praktické on-site technológie pre váš podnik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98E69018-DBF1-2032-2B07-36A2B3219085}"/>
              </a:ext>
            </a:extLst>
          </p:cNvPr>
          <p:cNvSpPr/>
          <p:nvPr/>
        </p:nvSpPr>
        <p:spPr>
          <a:xfrm>
            <a:off x="801410" y="1768074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7">
            <a:extLst>
              <a:ext uri="{FF2B5EF4-FFF2-40B4-BE49-F238E27FC236}">
                <a16:creationId xmlns:a16="http://schemas.microsoft.com/office/drawing/2014/main" id="{037E575F-6A6A-D4EC-CBBF-F520BC5D099C}"/>
              </a:ext>
            </a:extLst>
          </p:cNvPr>
          <p:cNvSpPr/>
          <p:nvPr/>
        </p:nvSpPr>
        <p:spPr>
          <a:xfrm>
            <a:off x="801410" y="2338979"/>
            <a:ext cx="13027581" cy="120598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5" name="Shape 12">
            <a:extLst>
              <a:ext uri="{FF2B5EF4-FFF2-40B4-BE49-F238E27FC236}">
                <a16:creationId xmlns:a16="http://schemas.microsoft.com/office/drawing/2014/main" id="{D48C4410-532F-3696-1B11-42436355ECC9}"/>
              </a:ext>
            </a:extLst>
          </p:cNvPr>
          <p:cNvSpPr/>
          <p:nvPr/>
        </p:nvSpPr>
        <p:spPr>
          <a:xfrm>
            <a:off x="801410" y="3544963"/>
            <a:ext cx="13027581" cy="120598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6" name="Shape 17">
            <a:extLst>
              <a:ext uri="{FF2B5EF4-FFF2-40B4-BE49-F238E27FC236}">
                <a16:creationId xmlns:a16="http://schemas.microsoft.com/office/drawing/2014/main" id="{BFF7E6C0-A54A-8982-ECC1-1BCE3B807A23}"/>
              </a:ext>
            </a:extLst>
          </p:cNvPr>
          <p:cNvSpPr/>
          <p:nvPr/>
        </p:nvSpPr>
        <p:spPr>
          <a:xfrm>
            <a:off x="801410" y="4576286"/>
            <a:ext cx="13027581" cy="120598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7" name="Shape 22">
            <a:extLst>
              <a:ext uri="{FF2B5EF4-FFF2-40B4-BE49-F238E27FC236}">
                <a16:creationId xmlns:a16="http://schemas.microsoft.com/office/drawing/2014/main" id="{BAD89E8D-44E3-0905-55B0-5298439BA55D}"/>
              </a:ext>
            </a:extLst>
          </p:cNvPr>
          <p:cNvSpPr/>
          <p:nvPr/>
        </p:nvSpPr>
        <p:spPr>
          <a:xfrm>
            <a:off x="801410" y="5956931"/>
            <a:ext cx="13027581" cy="120598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8" name="Text 27">
            <a:extLst>
              <a:ext uri="{FF2B5EF4-FFF2-40B4-BE49-F238E27FC236}">
                <a16:creationId xmlns:a16="http://schemas.microsoft.com/office/drawing/2014/main" id="{962AFF89-163A-F5DD-4AB0-C91F1CF73BF5}"/>
              </a:ext>
            </a:extLst>
          </p:cNvPr>
          <p:cNvSpPr/>
          <p:nvPr/>
        </p:nvSpPr>
        <p:spPr>
          <a:xfrm>
            <a:off x="793790" y="732272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Najefektívnejšie riešenie pre väčšinu podnikov je kombinácia týchto technológií.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27D7A8DF-D9BE-1ADA-D19A-E40506FC0D25}"/>
              </a:ext>
            </a:extLst>
          </p:cNvPr>
          <p:cNvSpPr/>
          <p:nvPr/>
        </p:nvSpPr>
        <p:spPr>
          <a:xfrm>
            <a:off x="1000006" y="1768074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Technológia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40DFE333-A3D4-4A27-E101-78C131B10AA9}"/>
              </a:ext>
            </a:extLst>
          </p:cNvPr>
          <p:cNvSpPr/>
          <p:nvPr/>
        </p:nvSpPr>
        <p:spPr>
          <a:xfrm>
            <a:off x="4260652" y="1768074"/>
            <a:ext cx="285249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Výhody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157D87B6-B4B7-3405-E9D5-B244AA8627B2}"/>
              </a:ext>
            </a:extLst>
          </p:cNvPr>
          <p:cNvSpPr/>
          <p:nvPr/>
        </p:nvSpPr>
        <p:spPr>
          <a:xfrm>
            <a:off x="7517487" y="1768074"/>
            <a:ext cx="285249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Nevýhody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>
            <a:extLst>
              <a:ext uri="{FF2B5EF4-FFF2-40B4-BE49-F238E27FC236}">
                <a16:creationId xmlns:a16="http://schemas.microsoft.com/office/drawing/2014/main" id="{F973846C-99C8-7485-A2F6-207DC30B0230}"/>
              </a:ext>
            </a:extLst>
          </p:cNvPr>
          <p:cNvSpPr/>
          <p:nvPr/>
        </p:nvSpPr>
        <p:spPr>
          <a:xfrm>
            <a:off x="10774323" y="1768074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ROI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6E7A7D92-8497-CF4D-F37E-2778E043662A}"/>
              </a:ext>
            </a:extLst>
          </p:cNvPr>
          <p:cNvSpPr/>
          <p:nvPr/>
        </p:nvSpPr>
        <p:spPr>
          <a:xfrm>
            <a:off x="1000006" y="2338979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FB956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PV + batériové úložisko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84227263-A954-F674-C510-B9298CD85A1D}"/>
              </a:ext>
            </a:extLst>
          </p:cNvPr>
          <p:cNvSpPr/>
          <p:nvPr/>
        </p:nvSpPr>
        <p:spPr>
          <a:xfrm>
            <a:off x="4260652" y="2338979"/>
            <a:ext cx="285249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Nízke prevádzkové náklady, bez emisií, dlhá životnosť, modulárnosť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FAB74B1B-8EA1-9177-9201-2944B95D1D96}"/>
              </a:ext>
            </a:extLst>
          </p:cNvPr>
          <p:cNvSpPr/>
          <p:nvPr/>
        </p:nvSpPr>
        <p:spPr>
          <a:xfrm>
            <a:off x="7517487" y="2338979"/>
            <a:ext cx="285249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Závislosť na slnku, vyššie počiatočné investície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1">
            <a:extLst>
              <a:ext uri="{FF2B5EF4-FFF2-40B4-BE49-F238E27FC236}">
                <a16:creationId xmlns:a16="http://schemas.microsoft.com/office/drawing/2014/main" id="{40FDDD0F-3B7A-0A98-F8B0-A091F7924880}"/>
              </a:ext>
            </a:extLst>
          </p:cNvPr>
          <p:cNvSpPr/>
          <p:nvPr/>
        </p:nvSpPr>
        <p:spPr>
          <a:xfrm>
            <a:off x="10774323" y="2338979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4-6 rokov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3">
            <a:extLst>
              <a:ext uri="{FF2B5EF4-FFF2-40B4-BE49-F238E27FC236}">
                <a16:creationId xmlns:a16="http://schemas.microsoft.com/office/drawing/2014/main" id="{B5D4CCCF-9F44-E884-7884-A6434DC2EBC0}"/>
              </a:ext>
            </a:extLst>
          </p:cNvPr>
          <p:cNvSpPr/>
          <p:nvPr/>
        </p:nvSpPr>
        <p:spPr>
          <a:xfrm>
            <a:off x="1000006" y="3544963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03499A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Kogeneračná jednotka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4">
            <a:extLst>
              <a:ext uri="{FF2B5EF4-FFF2-40B4-BE49-F238E27FC236}">
                <a16:creationId xmlns:a16="http://schemas.microsoft.com/office/drawing/2014/main" id="{AD2DED8B-7B1D-AFDA-95E3-6070BC7F2603}"/>
              </a:ext>
            </a:extLst>
          </p:cNvPr>
          <p:cNvSpPr/>
          <p:nvPr/>
        </p:nvSpPr>
        <p:spPr>
          <a:xfrm>
            <a:off x="4260652" y="3544963"/>
            <a:ext cx="285249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Vysoká účinnosť, stabilná dodávka, využitie odpadového tepla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5">
            <a:extLst>
              <a:ext uri="{FF2B5EF4-FFF2-40B4-BE49-F238E27FC236}">
                <a16:creationId xmlns:a16="http://schemas.microsoft.com/office/drawing/2014/main" id="{CCE1F612-50E4-E8BE-00BA-C712A5FF0656}"/>
              </a:ext>
            </a:extLst>
          </p:cNvPr>
          <p:cNvSpPr/>
          <p:nvPr/>
        </p:nvSpPr>
        <p:spPr>
          <a:xfrm>
            <a:off x="7517487" y="3544963"/>
            <a:ext cx="285249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Nutnosť odberu tepla, emisie CO₂, závislosť na dodávkach paliva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6">
            <a:extLst>
              <a:ext uri="{FF2B5EF4-FFF2-40B4-BE49-F238E27FC236}">
                <a16:creationId xmlns:a16="http://schemas.microsoft.com/office/drawing/2014/main" id="{8EE98539-8356-7AF5-3D77-3AF977585EE4}"/>
              </a:ext>
            </a:extLst>
          </p:cNvPr>
          <p:cNvSpPr/>
          <p:nvPr/>
        </p:nvSpPr>
        <p:spPr>
          <a:xfrm>
            <a:off x="10774323" y="3544963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5-7 rokov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8">
            <a:extLst>
              <a:ext uri="{FF2B5EF4-FFF2-40B4-BE49-F238E27FC236}">
                <a16:creationId xmlns:a16="http://schemas.microsoft.com/office/drawing/2014/main" id="{F48193A0-552C-93FC-8179-8A3E89C63B5B}"/>
              </a:ext>
            </a:extLst>
          </p:cNvPr>
          <p:cNvSpPr/>
          <p:nvPr/>
        </p:nvSpPr>
        <p:spPr>
          <a:xfrm>
            <a:off x="1000006" y="4750947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A0C3E2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Palivové články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19">
            <a:extLst>
              <a:ext uri="{FF2B5EF4-FFF2-40B4-BE49-F238E27FC236}">
                <a16:creationId xmlns:a16="http://schemas.microsoft.com/office/drawing/2014/main" id="{6B144A03-5661-A9B5-539D-EFCF9D87E1AF}"/>
              </a:ext>
            </a:extLst>
          </p:cNvPr>
          <p:cNvSpPr/>
          <p:nvPr/>
        </p:nvSpPr>
        <p:spPr>
          <a:xfrm>
            <a:off x="4260652" y="4750947"/>
            <a:ext cx="285249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Tichá prevádzka, nízke emisie, vysoká spoľahlivosť, modulárnosť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0">
            <a:extLst>
              <a:ext uri="{FF2B5EF4-FFF2-40B4-BE49-F238E27FC236}">
                <a16:creationId xmlns:a16="http://schemas.microsoft.com/office/drawing/2014/main" id="{BBAF448F-3325-7CF0-D90F-ED724DA9A416}"/>
              </a:ext>
            </a:extLst>
          </p:cNvPr>
          <p:cNvSpPr/>
          <p:nvPr/>
        </p:nvSpPr>
        <p:spPr>
          <a:xfrm>
            <a:off x="7517487" y="4750947"/>
            <a:ext cx="285249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Vyššie investičné náklady, závislosť na dodávke plynu/vodíka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21">
            <a:extLst>
              <a:ext uri="{FF2B5EF4-FFF2-40B4-BE49-F238E27FC236}">
                <a16:creationId xmlns:a16="http://schemas.microsoft.com/office/drawing/2014/main" id="{E115C5D4-784D-01BA-6C3E-4B5E21B2BEF7}"/>
              </a:ext>
            </a:extLst>
          </p:cNvPr>
          <p:cNvSpPr/>
          <p:nvPr/>
        </p:nvSpPr>
        <p:spPr>
          <a:xfrm>
            <a:off x="10774323" y="4750947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7-10 rokov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23">
            <a:extLst>
              <a:ext uri="{FF2B5EF4-FFF2-40B4-BE49-F238E27FC236}">
                <a16:creationId xmlns:a16="http://schemas.microsoft.com/office/drawing/2014/main" id="{D27FD77E-3A66-ED5B-168D-8BBD23591758}"/>
              </a:ext>
            </a:extLst>
          </p:cNvPr>
          <p:cNvSpPr/>
          <p:nvPr/>
        </p:nvSpPr>
        <p:spPr>
          <a:xfrm>
            <a:off x="1000006" y="5956931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F21C0A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Smart Energy Management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id="{3133D643-4177-6E49-BF23-AB4FB341A0AA}"/>
              </a:ext>
            </a:extLst>
          </p:cNvPr>
          <p:cNvSpPr/>
          <p:nvPr/>
        </p:nvSpPr>
        <p:spPr>
          <a:xfrm>
            <a:off x="4260652" y="5956931"/>
            <a:ext cx="285249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Nízke investičné náklady, optimalizácia spotreby, inteligentné riadenie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25">
            <a:extLst>
              <a:ext uri="{FF2B5EF4-FFF2-40B4-BE49-F238E27FC236}">
                <a16:creationId xmlns:a16="http://schemas.microsoft.com/office/drawing/2014/main" id="{5CCBDC19-F472-4E41-042D-B34B546AAC54}"/>
              </a:ext>
            </a:extLst>
          </p:cNvPr>
          <p:cNvSpPr/>
          <p:nvPr/>
        </p:nvSpPr>
        <p:spPr>
          <a:xfrm>
            <a:off x="7517487" y="5956931"/>
            <a:ext cx="285249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D5C5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Nevytvára nové zdroje energie, len optimalizuje spotrebu</a:t>
            </a:r>
            <a:endParaRPr lang="en-US" sz="1600" dirty="0"/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4CD9AA25-691C-9664-2873-7B6BB6CCE663}"/>
              </a:ext>
            </a:extLst>
          </p:cNvPr>
          <p:cNvSpPr/>
          <p:nvPr/>
        </p:nvSpPr>
        <p:spPr>
          <a:xfrm>
            <a:off x="10774323" y="5956931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2-3 roky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F66498DB-B354-C3FE-0BD7-10C2E8247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492" y="288820"/>
            <a:ext cx="4555014" cy="37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59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DBEAC-FB83-D1A6-5F00-E2ADB461F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10AE7F4B-54CB-16B2-4493-EF8798252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9608"/>
            <a:ext cx="4746661" cy="7119992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A644F8A3-CED1-0C8D-44A0-D2DEB6BD13BC}"/>
              </a:ext>
            </a:extLst>
          </p:cNvPr>
          <p:cNvSpPr/>
          <p:nvPr/>
        </p:nvSpPr>
        <p:spPr>
          <a:xfrm>
            <a:off x="6280190" y="1134427"/>
            <a:ext cx="689121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Stratégie pre nepretržitú prevádzku</a:t>
            </a:r>
            <a:endParaRPr lang="en-US" sz="3100" dirty="0"/>
          </a:p>
        </p:txBody>
      </p:sp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8C379818-2B5B-032E-D81D-08036436F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1853803"/>
            <a:ext cx="992267" cy="1461016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0129A4C3-D4E8-E46B-DB3C-E8F89364D47A}"/>
              </a:ext>
            </a:extLst>
          </p:cNvPr>
          <p:cNvSpPr/>
          <p:nvPr/>
        </p:nvSpPr>
        <p:spPr>
          <a:xfrm>
            <a:off x="7470815" y="2052161"/>
            <a:ext cx="452247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D5C5D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Energetický monitoring a manažment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97A578DA-0FC0-E688-5B33-576FE068B46F}"/>
              </a:ext>
            </a:extLst>
          </p:cNvPr>
          <p:cNvSpPr/>
          <p:nvPr/>
        </p:nvSpPr>
        <p:spPr>
          <a:xfrm>
            <a:off x="7470815" y="2481382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 err="1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Implementácia</a:t>
            </a: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systémov</a:t>
            </a: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pre kontinuálne sledovanie spotreby, prediktívna údržba a riadenie energetických tokov.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>
            <a:extLst>
              <a:ext uri="{FF2B5EF4-FFF2-40B4-BE49-F238E27FC236}">
                <a16:creationId xmlns:a16="http://schemas.microsoft.com/office/drawing/2014/main" id="{6951177A-0CC9-4307-70BC-C382BC5D4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3314819"/>
            <a:ext cx="992267" cy="1461016"/>
          </a:xfrm>
          <a:prstGeom prst="rect">
            <a:avLst/>
          </a:prstGeom>
        </p:spPr>
      </p:pic>
      <p:sp>
        <p:nvSpPr>
          <p:cNvPr id="8" name="Text 3">
            <a:extLst>
              <a:ext uri="{FF2B5EF4-FFF2-40B4-BE49-F238E27FC236}">
                <a16:creationId xmlns:a16="http://schemas.microsoft.com/office/drawing/2014/main" id="{69CE9E9C-C800-DE85-3A71-B405BFA9991F}"/>
              </a:ext>
            </a:extLst>
          </p:cNvPr>
          <p:cNvSpPr/>
          <p:nvPr/>
        </p:nvSpPr>
        <p:spPr>
          <a:xfrm>
            <a:off x="7470815" y="3513177"/>
            <a:ext cx="250567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D5C5D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Energetické úložiská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2C5BE7FB-4F47-6C3D-5526-78DEC38965EA}"/>
              </a:ext>
            </a:extLst>
          </p:cNvPr>
          <p:cNvSpPr/>
          <p:nvPr/>
        </p:nvSpPr>
        <p:spPr>
          <a:xfrm>
            <a:off x="7470815" y="3942398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Batériové systémy slúžiace ako energetický buffer, stabilizácia siete a záloha v prípade výpadku.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>
            <a:extLst>
              <a:ext uri="{FF2B5EF4-FFF2-40B4-BE49-F238E27FC236}">
                <a16:creationId xmlns:a16="http://schemas.microsoft.com/office/drawing/2014/main" id="{0A75A9F9-4977-EF3D-CC6C-DFC4820D7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775835"/>
            <a:ext cx="992267" cy="1461016"/>
          </a:xfrm>
          <a:prstGeom prst="rect">
            <a:avLst/>
          </a:prstGeom>
        </p:spPr>
      </p:pic>
      <p:sp>
        <p:nvSpPr>
          <p:cNvPr id="11" name="Text 5">
            <a:extLst>
              <a:ext uri="{FF2B5EF4-FFF2-40B4-BE49-F238E27FC236}">
                <a16:creationId xmlns:a16="http://schemas.microsoft.com/office/drawing/2014/main" id="{F751BF25-58CB-F781-9A2B-A6898BD8AD05}"/>
              </a:ext>
            </a:extLst>
          </p:cNvPr>
          <p:cNvSpPr/>
          <p:nvPr/>
        </p:nvSpPr>
        <p:spPr>
          <a:xfrm>
            <a:off x="7470815" y="4974193"/>
            <a:ext cx="378094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 err="1">
                <a:solidFill>
                  <a:srgbClr val="5D5C5D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Zmluvné</a:t>
            </a:r>
            <a:r>
              <a:rPr lang="en-US" sz="1950" b="1" dirty="0">
                <a:solidFill>
                  <a:srgbClr val="5D5C5D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 </a:t>
            </a:r>
            <a:r>
              <a:rPr lang="en-US" sz="1950" b="1" dirty="0" err="1">
                <a:solidFill>
                  <a:srgbClr val="5D5C5D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riešenia</a:t>
            </a:r>
            <a:r>
              <a:rPr lang="en-US" sz="1950" b="1" dirty="0">
                <a:solidFill>
                  <a:srgbClr val="5D5C5D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 a partnerstvá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>
            <a:extLst>
              <a:ext uri="{FF2B5EF4-FFF2-40B4-BE49-F238E27FC236}">
                <a16:creationId xmlns:a16="http://schemas.microsoft.com/office/drawing/2014/main" id="{30C81F4D-583C-0A94-3D7D-1F8107AA43C6}"/>
              </a:ext>
            </a:extLst>
          </p:cNvPr>
          <p:cNvSpPr/>
          <p:nvPr/>
        </p:nvSpPr>
        <p:spPr>
          <a:xfrm>
            <a:off x="7470815" y="5403413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Flexibilné dodávateľské zmluvy, služby energetickej flexibility a zdieľané investičné modely (Energy as a Service).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21B72CEF-5D22-43D1-8D25-5F47C6954EFA}"/>
              </a:ext>
            </a:extLst>
          </p:cNvPr>
          <p:cNvSpPr/>
          <p:nvPr/>
        </p:nvSpPr>
        <p:spPr>
          <a:xfrm>
            <a:off x="6280190" y="6460093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Skutočná odolnosť prichádza s kombináciou technologických a zmluvných opatrení, ktoré sú prispôsobené špecifickým potrebám podniku.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85126711-813C-8ED1-9825-8EA1F70DA1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6492" y="288820"/>
            <a:ext cx="4555014" cy="37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75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2C099-3861-03C6-147B-C677419B2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2A3DBD3D-E4A0-30E2-C807-E20886D09507}"/>
              </a:ext>
            </a:extLst>
          </p:cNvPr>
          <p:cNvSpPr/>
          <p:nvPr/>
        </p:nvSpPr>
        <p:spPr>
          <a:xfrm>
            <a:off x="793790" y="1490305"/>
            <a:ext cx="10052090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Prípadová štúdia: Automotive Components Slovakia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5F60E3F7-7F64-65C2-4979-DF991B2C20C0}"/>
              </a:ext>
            </a:extLst>
          </p:cNvPr>
          <p:cNvSpPr/>
          <p:nvPr/>
        </p:nvSpPr>
        <p:spPr>
          <a:xfrm>
            <a:off x="793790" y="2388275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Východisková situácia: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DF68B82A-55DE-C212-43A0-AC0157CD3A76}"/>
              </a:ext>
            </a:extLst>
          </p:cNvPr>
          <p:cNvSpPr/>
          <p:nvPr/>
        </p:nvSpPr>
        <p:spPr>
          <a:xfrm>
            <a:off x="793790" y="2884408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Výrobca automobilových komponentov s 24/7 prevádzkou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1D123678-11CC-5BC0-9501-EEB2A9EB131F}"/>
              </a:ext>
            </a:extLst>
          </p:cNvPr>
          <p:cNvSpPr/>
          <p:nvPr/>
        </p:nvSpPr>
        <p:spPr>
          <a:xfrm>
            <a:off x="793790" y="3271361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Energetické náklady </a:t>
            </a:r>
            <a:r>
              <a:rPr lang="en-US" sz="1600" dirty="0" err="1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predstavovali</a:t>
            </a: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18 % prevádzkových výdavkov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DFD29F25-DFEC-21CD-7797-4C7B8B91E66A}"/>
              </a:ext>
            </a:extLst>
          </p:cNvPr>
          <p:cNvSpPr/>
          <p:nvPr/>
        </p:nvSpPr>
        <p:spPr>
          <a:xfrm>
            <a:off x="793790" y="3658314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Každý výpadok energie spôsoboval straty 45 000 €/hodinu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0CF1ED41-C581-BEF6-EEB8-051C856AE522}"/>
              </a:ext>
            </a:extLst>
          </p:cNvPr>
          <p:cNvSpPr/>
          <p:nvPr/>
        </p:nvSpPr>
        <p:spPr>
          <a:xfrm>
            <a:off x="793790" y="4045268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Narastajúci tlak na zníženie uhlíkovej stopy od odberateľov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BE28B9E8-EF2D-2F84-8928-72BEEF8EFB96}"/>
              </a:ext>
            </a:extLst>
          </p:cNvPr>
          <p:cNvSpPr/>
          <p:nvPr/>
        </p:nvSpPr>
        <p:spPr>
          <a:xfrm>
            <a:off x="793790" y="4541401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Implementované riešenia: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D135709F-42B5-2930-1CC3-0FF9066AAE29}"/>
              </a:ext>
            </a:extLst>
          </p:cNvPr>
          <p:cNvSpPr/>
          <p:nvPr/>
        </p:nvSpPr>
        <p:spPr>
          <a:xfrm>
            <a:off x="793790" y="5037534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Strešná fotovoltika (850 kWp) + batériové úložisko (1,2 MWh)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41F1D15F-99EA-6287-77D0-18F1713AF66B}"/>
              </a:ext>
            </a:extLst>
          </p:cNvPr>
          <p:cNvSpPr/>
          <p:nvPr/>
        </p:nvSpPr>
        <p:spPr>
          <a:xfrm>
            <a:off x="793790" y="5424488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Kogeneračná jednotka (600 kWe / 720 kWt)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BA1F2514-A189-0298-DF91-D2EE63FB4D86}"/>
              </a:ext>
            </a:extLst>
          </p:cNvPr>
          <p:cNvSpPr/>
          <p:nvPr/>
        </p:nvSpPr>
        <p:spPr>
          <a:xfrm>
            <a:off x="793790" y="5811441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Pokročilý energetický manažment a integrácia do mikrosiete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8">
            <a:extLst>
              <a:ext uri="{FF2B5EF4-FFF2-40B4-BE49-F238E27FC236}">
                <a16:creationId xmlns:a16="http://schemas.microsoft.com/office/drawing/2014/main" id="{95A465CD-9492-C8A0-6B47-69DA2B53D7A8}"/>
              </a:ext>
            </a:extLst>
          </p:cNvPr>
          <p:cNvSpPr/>
          <p:nvPr/>
        </p:nvSpPr>
        <p:spPr>
          <a:xfrm>
            <a:off x="793790" y="642163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Návratnosť investície: 5 rokov (3,2 roka po započítaní dotácií z Plánu obnovy</a:t>
            </a:r>
            <a:r>
              <a:rPr lang="en-US" dirty="0">
                <a:solidFill>
                  <a:srgbClr val="5D5C5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)</a:t>
            </a:r>
            <a:endParaRPr lang="en-US" dirty="0"/>
          </a:p>
        </p:txBody>
      </p:sp>
      <p:pic>
        <p:nvPicPr>
          <p:cNvPr id="13" name="Image 0" descr="preencoded.png">
            <a:extLst>
              <a:ext uri="{FF2B5EF4-FFF2-40B4-BE49-F238E27FC236}">
                <a16:creationId xmlns:a16="http://schemas.microsoft.com/office/drawing/2014/main" id="{22C38E54-49C5-36FB-2C62-C6FDBFA53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543" y="2432923"/>
            <a:ext cx="4926568" cy="1782008"/>
          </a:xfrm>
          <a:prstGeom prst="rect">
            <a:avLst/>
          </a:prstGeom>
        </p:spPr>
      </p:pic>
      <p:sp>
        <p:nvSpPr>
          <p:cNvPr id="14" name="Shape 10">
            <a:extLst>
              <a:ext uri="{FF2B5EF4-FFF2-40B4-BE49-F238E27FC236}">
                <a16:creationId xmlns:a16="http://schemas.microsoft.com/office/drawing/2014/main" id="{69AF710B-9343-ED76-5E4F-A2D3591D0DF3}"/>
              </a:ext>
            </a:extLst>
          </p:cNvPr>
          <p:cNvSpPr/>
          <p:nvPr/>
        </p:nvSpPr>
        <p:spPr>
          <a:xfrm>
            <a:off x="8917543" y="4245412"/>
            <a:ext cx="198358" cy="198358"/>
          </a:xfrm>
          <a:prstGeom prst="roundRect">
            <a:avLst>
              <a:gd name="adj" fmla="val 9220"/>
            </a:avLst>
          </a:prstGeom>
          <a:solidFill>
            <a:srgbClr val="4B1902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15" name="Text 11">
            <a:extLst>
              <a:ext uri="{FF2B5EF4-FFF2-40B4-BE49-F238E27FC236}">
                <a16:creationId xmlns:a16="http://schemas.microsoft.com/office/drawing/2014/main" id="{6F9E9415-8509-B1DD-198A-CBC73829901F}"/>
              </a:ext>
            </a:extLst>
          </p:cNvPr>
          <p:cNvSpPr/>
          <p:nvPr/>
        </p:nvSpPr>
        <p:spPr>
          <a:xfrm>
            <a:off x="9176861" y="4245412"/>
            <a:ext cx="1281232" cy="396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550" dirty="0">
                <a:solidFill>
                  <a:srgbClr val="5D5C5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Zníženie nákladov</a:t>
            </a:r>
            <a:endParaRPr lang="en-US" sz="1550" dirty="0"/>
          </a:p>
        </p:txBody>
      </p:sp>
      <p:sp>
        <p:nvSpPr>
          <p:cNvPr id="16" name="Shape 12">
            <a:extLst>
              <a:ext uri="{FF2B5EF4-FFF2-40B4-BE49-F238E27FC236}">
                <a16:creationId xmlns:a16="http://schemas.microsoft.com/office/drawing/2014/main" id="{D2178B30-E880-8B26-ABEE-D0EAA9B5D319}"/>
              </a:ext>
            </a:extLst>
          </p:cNvPr>
          <p:cNvSpPr/>
          <p:nvPr/>
        </p:nvSpPr>
        <p:spPr>
          <a:xfrm>
            <a:off x="10610493" y="4245412"/>
            <a:ext cx="198358" cy="198358"/>
          </a:xfrm>
          <a:prstGeom prst="roundRect">
            <a:avLst>
              <a:gd name="adj" fmla="val 9220"/>
            </a:avLst>
          </a:prstGeom>
          <a:solidFill>
            <a:srgbClr val="A73804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17" name="Text 13">
            <a:extLst>
              <a:ext uri="{FF2B5EF4-FFF2-40B4-BE49-F238E27FC236}">
                <a16:creationId xmlns:a16="http://schemas.microsoft.com/office/drawing/2014/main" id="{365A3EC3-4D2F-1ECB-60B2-CFDA96C1F5FA}"/>
              </a:ext>
            </a:extLst>
          </p:cNvPr>
          <p:cNvSpPr/>
          <p:nvPr/>
        </p:nvSpPr>
        <p:spPr>
          <a:xfrm>
            <a:off x="10869811" y="4245412"/>
            <a:ext cx="1225510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550" dirty="0">
                <a:solidFill>
                  <a:srgbClr val="5D5C5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Zníženie CO₂</a:t>
            </a:r>
            <a:endParaRPr lang="en-US" sz="1550" dirty="0"/>
          </a:p>
        </p:txBody>
      </p:sp>
      <p:sp>
        <p:nvSpPr>
          <p:cNvPr id="18" name="Shape 14">
            <a:extLst>
              <a:ext uri="{FF2B5EF4-FFF2-40B4-BE49-F238E27FC236}">
                <a16:creationId xmlns:a16="http://schemas.microsoft.com/office/drawing/2014/main" id="{F39E29AA-C5BD-D95D-EF88-DDAB8D8CC0B9}"/>
              </a:ext>
            </a:extLst>
          </p:cNvPr>
          <p:cNvSpPr/>
          <p:nvPr/>
        </p:nvSpPr>
        <p:spPr>
          <a:xfrm>
            <a:off x="12303443" y="4245412"/>
            <a:ext cx="198358" cy="198358"/>
          </a:xfrm>
          <a:prstGeom prst="roundRect">
            <a:avLst>
              <a:gd name="adj" fmla="val 9220"/>
            </a:avLst>
          </a:prstGeom>
          <a:solidFill>
            <a:srgbClr val="F95B10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19" name="Text 15">
            <a:extLst>
              <a:ext uri="{FF2B5EF4-FFF2-40B4-BE49-F238E27FC236}">
                <a16:creationId xmlns:a16="http://schemas.microsoft.com/office/drawing/2014/main" id="{C4AAFE24-C6B5-9A87-7310-6981AC92BB57}"/>
              </a:ext>
            </a:extLst>
          </p:cNvPr>
          <p:cNvSpPr/>
          <p:nvPr/>
        </p:nvSpPr>
        <p:spPr>
          <a:xfrm>
            <a:off x="12562761" y="4245412"/>
            <a:ext cx="1281232" cy="396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550" dirty="0">
                <a:solidFill>
                  <a:srgbClr val="5D5C5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Zníženie výpadkov</a:t>
            </a:r>
            <a:endParaRPr lang="en-US" sz="1550" dirty="0"/>
          </a:p>
        </p:txBody>
      </p:sp>
      <p:sp>
        <p:nvSpPr>
          <p:cNvPr id="20" name="Shape 16">
            <a:extLst>
              <a:ext uri="{FF2B5EF4-FFF2-40B4-BE49-F238E27FC236}">
                <a16:creationId xmlns:a16="http://schemas.microsoft.com/office/drawing/2014/main" id="{0B5BEDB8-5811-FD58-EB78-2AD8D3A92FAD}"/>
              </a:ext>
            </a:extLst>
          </p:cNvPr>
          <p:cNvSpPr/>
          <p:nvPr/>
        </p:nvSpPr>
        <p:spPr>
          <a:xfrm>
            <a:off x="8917543" y="4794766"/>
            <a:ext cx="198358" cy="198358"/>
          </a:xfrm>
          <a:prstGeom prst="roundRect">
            <a:avLst>
              <a:gd name="adj" fmla="val 9220"/>
            </a:avLst>
          </a:prstGeom>
          <a:solidFill>
            <a:srgbClr val="FB9A6C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21" name="Text 17">
            <a:extLst>
              <a:ext uri="{FF2B5EF4-FFF2-40B4-BE49-F238E27FC236}">
                <a16:creationId xmlns:a16="http://schemas.microsoft.com/office/drawing/2014/main" id="{CDBD5D6F-42C7-6A66-A630-B50B74DD7BF2}"/>
              </a:ext>
            </a:extLst>
          </p:cNvPr>
          <p:cNvSpPr/>
          <p:nvPr/>
        </p:nvSpPr>
        <p:spPr>
          <a:xfrm>
            <a:off x="9176861" y="4794766"/>
            <a:ext cx="1281232" cy="396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550" dirty="0">
                <a:solidFill>
                  <a:srgbClr val="5D5C5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ROI po dotáciách</a:t>
            </a:r>
            <a:endParaRPr lang="en-US" sz="1550" dirty="0"/>
          </a:p>
        </p:txBody>
      </p:sp>
      <p:pic>
        <p:nvPicPr>
          <p:cNvPr id="22" name="Obrázok 21">
            <a:extLst>
              <a:ext uri="{FF2B5EF4-FFF2-40B4-BE49-F238E27FC236}">
                <a16:creationId xmlns:a16="http://schemas.microsoft.com/office/drawing/2014/main" id="{9EE52100-E282-B43B-3A75-4B9ED64F4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492" y="288820"/>
            <a:ext cx="4555014" cy="37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78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7196D-521D-8489-E35F-211153FD4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3F846D9-E672-35ED-C096-271F25529489}"/>
              </a:ext>
            </a:extLst>
          </p:cNvPr>
          <p:cNvSpPr/>
          <p:nvPr/>
        </p:nvSpPr>
        <p:spPr>
          <a:xfrm>
            <a:off x="793790" y="1271869"/>
            <a:ext cx="9703951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Roadmapa budovania energetickej odolnosti 2025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5">
            <a:extLst>
              <a:ext uri="{FF2B5EF4-FFF2-40B4-BE49-F238E27FC236}">
                <a16:creationId xmlns:a16="http://schemas.microsoft.com/office/drawing/2014/main" id="{E476ABAF-3811-1CFA-23D6-0EFAD3660229}"/>
              </a:ext>
            </a:extLst>
          </p:cNvPr>
          <p:cNvSpPr/>
          <p:nvPr/>
        </p:nvSpPr>
        <p:spPr>
          <a:xfrm>
            <a:off x="1955362" y="1872710"/>
            <a:ext cx="407420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D5C5D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Krátkodobé kroky (0-6 mesiacov</a:t>
            </a:r>
            <a:r>
              <a:rPr lang="en-US" sz="1950" b="1" dirty="0">
                <a:solidFill>
                  <a:srgbClr val="5D5C5D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)</a:t>
            </a:r>
            <a:endParaRPr lang="en-US" sz="1950" dirty="0"/>
          </a:p>
        </p:txBody>
      </p:sp>
      <p:sp>
        <p:nvSpPr>
          <p:cNvPr id="4" name="Text 6">
            <a:extLst>
              <a:ext uri="{FF2B5EF4-FFF2-40B4-BE49-F238E27FC236}">
                <a16:creationId xmlns:a16="http://schemas.microsoft.com/office/drawing/2014/main" id="{11CD04EA-0540-D5B7-1EEF-4E2534BB0877}"/>
              </a:ext>
            </a:extLst>
          </p:cNvPr>
          <p:cNvSpPr/>
          <p:nvPr/>
        </p:nvSpPr>
        <p:spPr>
          <a:xfrm>
            <a:off x="992147" y="2301931"/>
            <a:ext cx="60006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Energetický audit a analýza kritických spotrieb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7">
            <a:extLst>
              <a:ext uri="{FF2B5EF4-FFF2-40B4-BE49-F238E27FC236}">
                <a16:creationId xmlns:a16="http://schemas.microsoft.com/office/drawing/2014/main" id="{7860C3FD-E887-6B31-895E-C82A6BC1E674}"/>
              </a:ext>
            </a:extLst>
          </p:cNvPr>
          <p:cNvSpPr/>
          <p:nvPr/>
        </p:nvSpPr>
        <p:spPr>
          <a:xfrm>
            <a:off x="992147" y="2688884"/>
            <a:ext cx="60006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Implementácia energetického monitoringu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8">
            <a:extLst>
              <a:ext uri="{FF2B5EF4-FFF2-40B4-BE49-F238E27FC236}">
                <a16:creationId xmlns:a16="http://schemas.microsoft.com/office/drawing/2014/main" id="{19454C09-E81C-1977-D877-D4FA8D2A9A1A}"/>
              </a:ext>
            </a:extLst>
          </p:cNvPr>
          <p:cNvSpPr/>
          <p:nvPr/>
        </p:nvSpPr>
        <p:spPr>
          <a:xfrm>
            <a:off x="992147" y="3075837"/>
            <a:ext cx="60006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Optimalizácia existujúcich zmlúv a tarifov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9">
            <a:extLst>
              <a:ext uri="{FF2B5EF4-FFF2-40B4-BE49-F238E27FC236}">
                <a16:creationId xmlns:a16="http://schemas.microsoft.com/office/drawing/2014/main" id="{CDF94DE9-AB19-A5CE-6A50-67A83435AF69}"/>
              </a:ext>
            </a:extLst>
          </p:cNvPr>
          <p:cNvSpPr/>
          <p:nvPr/>
        </p:nvSpPr>
        <p:spPr>
          <a:xfrm>
            <a:off x="992147" y="3462790"/>
            <a:ext cx="60006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Vypracovanie stratégie energetickej odolnosti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13">
            <a:extLst>
              <a:ext uri="{FF2B5EF4-FFF2-40B4-BE49-F238E27FC236}">
                <a16:creationId xmlns:a16="http://schemas.microsoft.com/office/drawing/2014/main" id="{82004AA3-696D-24C3-65C1-4152014C8E07}"/>
              </a:ext>
            </a:extLst>
          </p:cNvPr>
          <p:cNvSpPr/>
          <p:nvPr/>
        </p:nvSpPr>
        <p:spPr>
          <a:xfrm>
            <a:off x="5148976" y="5367909"/>
            <a:ext cx="433232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D5C5D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Strednodobé kroky (6-18 mesiacov)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14">
            <a:extLst>
              <a:ext uri="{FF2B5EF4-FFF2-40B4-BE49-F238E27FC236}">
                <a16:creationId xmlns:a16="http://schemas.microsoft.com/office/drawing/2014/main" id="{94B10D03-F026-1628-5F74-A7C53BB3DFE7}"/>
              </a:ext>
            </a:extLst>
          </p:cNvPr>
          <p:cNvSpPr/>
          <p:nvPr/>
        </p:nvSpPr>
        <p:spPr>
          <a:xfrm>
            <a:off x="4314824" y="5797129"/>
            <a:ext cx="60006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D5C5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Inštalácia fotovoltického systému</a:t>
            </a:r>
            <a:endParaRPr lang="en-US" sz="1550" dirty="0"/>
          </a:p>
        </p:txBody>
      </p:sp>
      <p:sp>
        <p:nvSpPr>
          <p:cNvPr id="10" name="Text 15">
            <a:extLst>
              <a:ext uri="{FF2B5EF4-FFF2-40B4-BE49-F238E27FC236}">
                <a16:creationId xmlns:a16="http://schemas.microsoft.com/office/drawing/2014/main" id="{584CC7F9-0406-5622-31B6-53248BDF4C41}"/>
              </a:ext>
            </a:extLst>
          </p:cNvPr>
          <p:cNvSpPr/>
          <p:nvPr/>
        </p:nvSpPr>
        <p:spPr>
          <a:xfrm>
            <a:off x="4314824" y="6184083"/>
            <a:ext cx="60006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D5C5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Implementácia batériového úložiska</a:t>
            </a:r>
            <a:endParaRPr lang="en-US" sz="1550" dirty="0"/>
          </a:p>
        </p:txBody>
      </p:sp>
      <p:sp>
        <p:nvSpPr>
          <p:cNvPr id="11" name="Text 16">
            <a:extLst>
              <a:ext uri="{FF2B5EF4-FFF2-40B4-BE49-F238E27FC236}">
                <a16:creationId xmlns:a16="http://schemas.microsoft.com/office/drawing/2014/main" id="{B6C73766-1474-9212-6847-FE6BD7ACE8F3}"/>
              </a:ext>
            </a:extLst>
          </p:cNvPr>
          <p:cNvSpPr/>
          <p:nvPr/>
        </p:nvSpPr>
        <p:spPr>
          <a:xfrm>
            <a:off x="4314824" y="6571036"/>
            <a:ext cx="60006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D5C5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Zavedenie systému energetického manažmentu</a:t>
            </a:r>
            <a:endParaRPr lang="en-US" sz="1550" dirty="0"/>
          </a:p>
        </p:txBody>
      </p:sp>
      <p:sp>
        <p:nvSpPr>
          <p:cNvPr id="12" name="Text 17">
            <a:extLst>
              <a:ext uri="{FF2B5EF4-FFF2-40B4-BE49-F238E27FC236}">
                <a16:creationId xmlns:a16="http://schemas.microsoft.com/office/drawing/2014/main" id="{A684D9A4-27A6-BAA8-BBFD-B971573D3E2F}"/>
              </a:ext>
            </a:extLst>
          </p:cNvPr>
          <p:cNvSpPr/>
          <p:nvPr/>
        </p:nvSpPr>
        <p:spPr>
          <a:xfrm>
            <a:off x="4314824" y="6957989"/>
            <a:ext cx="60006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D5C5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Výber a príprava dodatočných technológií</a:t>
            </a:r>
            <a:endParaRPr lang="en-US" sz="1550" dirty="0"/>
          </a:p>
        </p:txBody>
      </p:sp>
      <p:sp>
        <p:nvSpPr>
          <p:cNvPr id="13" name="Text 21">
            <a:extLst>
              <a:ext uri="{FF2B5EF4-FFF2-40B4-BE49-F238E27FC236}">
                <a16:creationId xmlns:a16="http://schemas.microsoft.com/office/drawing/2014/main" id="{7C1E29F2-4D16-64BA-D532-8AE5EEF40C0A}"/>
              </a:ext>
            </a:extLst>
          </p:cNvPr>
          <p:cNvSpPr/>
          <p:nvPr/>
        </p:nvSpPr>
        <p:spPr>
          <a:xfrm>
            <a:off x="8595240" y="1872710"/>
            <a:ext cx="408515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D5C5D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Dlhodobé kroky (18-36 mesiacov</a:t>
            </a:r>
            <a:r>
              <a:rPr lang="en-US" sz="1950" b="1" dirty="0">
                <a:solidFill>
                  <a:srgbClr val="5D5C5D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)</a:t>
            </a:r>
            <a:endParaRPr lang="en-US" sz="1950" dirty="0"/>
          </a:p>
        </p:txBody>
      </p:sp>
      <p:sp>
        <p:nvSpPr>
          <p:cNvPr id="14" name="Text 22">
            <a:extLst>
              <a:ext uri="{FF2B5EF4-FFF2-40B4-BE49-F238E27FC236}">
                <a16:creationId xmlns:a16="http://schemas.microsoft.com/office/drawing/2014/main" id="{FDD9AAFB-8A50-9EFC-6929-2D3385D184C8}"/>
              </a:ext>
            </a:extLst>
          </p:cNvPr>
          <p:cNvSpPr/>
          <p:nvPr/>
        </p:nvSpPr>
        <p:spPr>
          <a:xfrm>
            <a:off x="7637501" y="2301931"/>
            <a:ext cx="600075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Inštalácia kogenerácie/palivových článkov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23">
            <a:extLst>
              <a:ext uri="{FF2B5EF4-FFF2-40B4-BE49-F238E27FC236}">
                <a16:creationId xmlns:a16="http://schemas.microsoft.com/office/drawing/2014/main" id="{2BD36412-C3F5-4EB5-1643-D6BAB1FD231F}"/>
              </a:ext>
            </a:extLst>
          </p:cNvPr>
          <p:cNvSpPr/>
          <p:nvPr/>
        </p:nvSpPr>
        <p:spPr>
          <a:xfrm>
            <a:off x="7637501" y="2688884"/>
            <a:ext cx="600075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Integrácia všetkých systémov do mikrosiete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24">
            <a:extLst>
              <a:ext uri="{FF2B5EF4-FFF2-40B4-BE49-F238E27FC236}">
                <a16:creationId xmlns:a16="http://schemas.microsoft.com/office/drawing/2014/main" id="{99C2AE07-4A40-7285-875C-051BB203DED9}"/>
              </a:ext>
            </a:extLst>
          </p:cNvPr>
          <p:cNvSpPr/>
          <p:nvPr/>
        </p:nvSpPr>
        <p:spPr>
          <a:xfrm>
            <a:off x="7637501" y="3075837"/>
            <a:ext cx="600075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Optimalizácia prevádzky a procesov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25">
            <a:extLst>
              <a:ext uri="{FF2B5EF4-FFF2-40B4-BE49-F238E27FC236}">
                <a16:creationId xmlns:a16="http://schemas.microsoft.com/office/drawing/2014/main" id="{7557CF4E-71AA-ED6F-0EAB-A012FE70F32A}"/>
              </a:ext>
            </a:extLst>
          </p:cNvPr>
          <p:cNvSpPr/>
          <p:nvPr/>
        </p:nvSpPr>
        <p:spPr>
          <a:xfrm>
            <a:off x="7637501" y="3462790"/>
            <a:ext cx="600075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D5C5D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Zapojenie do energetických trhov flexibility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26">
            <a:extLst>
              <a:ext uri="{FF2B5EF4-FFF2-40B4-BE49-F238E27FC236}">
                <a16:creationId xmlns:a16="http://schemas.microsoft.com/office/drawing/2014/main" id="{60E03CD1-D51A-2CD0-45BB-845B7BFE3503}"/>
              </a:ext>
            </a:extLst>
          </p:cNvPr>
          <p:cNvSpPr/>
          <p:nvPr/>
        </p:nvSpPr>
        <p:spPr>
          <a:xfrm>
            <a:off x="793789" y="749877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D5C5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Financovanie: Kombinácia vlastných zdrojov, dotácií z Plánu obnovy a inovatívnych biznis modelov (EPC, Energy-as-a-Service)</a:t>
            </a:r>
            <a:endParaRPr lang="en-US" sz="1550" dirty="0"/>
          </a:p>
        </p:txBody>
      </p:sp>
      <p:sp>
        <p:nvSpPr>
          <p:cNvPr id="19" name="Shape 1">
            <a:extLst>
              <a:ext uri="{FF2B5EF4-FFF2-40B4-BE49-F238E27FC236}">
                <a16:creationId xmlns:a16="http://schemas.microsoft.com/office/drawing/2014/main" id="{7549F366-B1ED-6526-5810-157D839D96BD}"/>
              </a:ext>
            </a:extLst>
          </p:cNvPr>
          <p:cNvSpPr/>
          <p:nvPr/>
        </p:nvSpPr>
        <p:spPr>
          <a:xfrm>
            <a:off x="793790" y="4452379"/>
            <a:ext cx="13042821" cy="22860"/>
          </a:xfrm>
          <a:prstGeom prst="roundRect">
            <a:avLst>
              <a:gd name="adj" fmla="val 364651"/>
            </a:avLst>
          </a:prstGeom>
          <a:solidFill>
            <a:srgbClr val="E4C3B3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20" name="Shape 2">
            <a:extLst>
              <a:ext uri="{FF2B5EF4-FFF2-40B4-BE49-F238E27FC236}">
                <a16:creationId xmlns:a16="http://schemas.microsoft.com/office/drawing/2014/main" id="{A28B210D-F1F4-0956-5639-598B0C9D59BC}"/>
              </a:ext>
            </a:extLst>
          </p:cNvPr>
          <p:cNvSpPr/>
          <p:nvPr/>
        </p:nvSpPr>
        <p:spPr>
          <a:xfrm>
            <a:off x="3980974" y="3857067"/>
            <a:ext cx="22860" cy="595313"/>
          </a:xfrm>
          <a:prstGeom prst="roundRect">
            <a:avLst>
              <a:gd name="adj" fmla="val 364651"/>
            </a:avLst>
          </a:prstGeom>
          <a:solidFill>
            <a:srgbClr val="E4C3B3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21" name="Shape 3">
            <a:extLst>
              <a:ext uri="{FF2B5EF4-FFF2-40B4-BE49-F238E27FC236}">
                <a16:creationId xmlns:a16="http://schemas.microsoft.com/office/drawing/2014/main" id="{AEA7177D-D52F-9480-24C6-D01410186439}"/>
              </a:ext>
            </a:extLst>
          </p:cNvPr>
          <p:cNvSpPr/>
          <p:nvPr/>
        </p:nvSpPr>
        <p:spPr>
          <a:xfrm>
            <a:off x="3769162" y="4229137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EDDCD"/>
          </a:solidFill>
          <a:ln w="7620">
            <a:solidFill>
              <a:srgbClr val="E4C3B3"/>
            </a:solidFill>
            <a:prstDash val="solid"/>
          </a:ln>
        </p:spPr>
        <p:txBody>
          <a:bodyPr/>
          <a:lstStyle/>
          <a:p>
            <a:endParaRPr lang="sk-SK"/>
          </a:p>
        </p:txBody>
      </p:sp>
      <p:sp>
        <p:nvSpPr>
          <p:cNvPr id="22" name="Shape 10">
            <a:extLst>
              <a:ext uri="{FF2B5EF4-FFF2-40B4-BE49-F238E27FC236}">
                <a16:creationId xmlns:a16="http://schemas.microsoft.com/office/drawing/2014/main" id="{92B7722A-A9F6-2419-C738-7FD53B378200}"/>
              </a:ext>
            </a:extLst>
          </p:cNvPr>
          <p:cNvSpPr/>
          <p:nvPr/>
        </p:nvSpPr>
        <p:spPr>
          <a:xfrm>
            <a:off x="7303651" y="4452379"/>
            <a:ext cx="22860" cy="595313"/>
          </a:xfrm>
          <a:prstGeom prst="roundRect">
            <a:avLst>
              <a:gd name="adj" fmla="val 364651"/>
            </a:avLst>
          </a:prstGeom>
          <a:solidFill>
            <a:srgbClr val="E4C3B3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23" name="Shape 11">
            <a:extLst>
              <a:ext uri="{FF2B5EF4-FFF2-40B4-BE49-F238E27FC236}">
                <a16:creationId xmlns:a16="http://schemas.microsoft.com/office/drawing/2014/main" id="{FDBF1E0D-7DAD-2197-C4DB-4B5AB9154E17}"/>
              </a:ext>
            </a:extLst>
          </p:cNvPr>
          <p:cNvSpPr/>
          <p:nvPr/>
        </p:nvSpPr>
        <p:spPr>
          <a:xfrm>
            <a:off x="7091839" y="4229137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EDDCD"/>
          </a:solidFill>
          <a:ln w="7620">
            <a:solidFill>
              <a:srgbClr val="E4C3B3"/>
            </a:solidFill>
            <a:prstDash val="solid"/>
          </a:ln>
        </p:spPr>
        <p:txBody>
          <a:bodyPr/>
          <a:lstStyle/>
          <a:p>
            <a:endParaRPr lang="sk-SK"/>
          </a:p>
        </p:txBody>
      </p:sp>
      <p:sp>
        <p:nvSpPr>
          <p:cNvPr id="24" name="Shape 19">
            <a:extLst>
              <a:ext uri="{FF2B5EF4-FFF2-40B4-BE49-F238E27FC236}">
                <a16:creationId xmlns:a16="http://schemas.microsoft.com/office/drawing/2014/main" id="{2ABBE8E0-15F5-B566-B4F5-59EB8E380F35}"/>
              </a:ext>
            </a:extLst>
          </p:cNvPr>
          <p:cNvSpPr/>
          <p:nvPr/>
        </p:nvSpPr>
        <p:spPr>
          <a:xfrm>
            <a:off x="10414635" y="4229137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EDDCD"/>
          </a:solidFill>
          <a:ln w="7620">
            <a:solidFill>
              <a:srgbClr val="E4C3B3"/>
            </a:solidFill>
            <a:prstDash val="solid"/>
          </a:ln>
        </p:spPr>
        <p:txBody>
          <a:bodyPr/>
          <a:lstStyle/>
          <a:p>
            <a:endParaRPr lang="sk-SK"/>
          </a:p>
        </p:txBody>
      </p:sp>
      <p:sp>
        <p:nvSpPr>
          <p:cNvPr id="25" name="Shape 18">
            <a:extLst>
              <a:ext uri="{FF2B5EF4-FFF2-40B4-BE49-F238E27FC236}">
                <a16:creationId xmlns:a16="http://schemas.microsoft.com/office/drawing/2014/main" id="{3D7AED2D-1FDD-FC21-55F9-22951D1D5DC4}"/>
              </a:ext>
            </a:extLst>
          </p:cNvPr>
          <p:cNvSpPr/>
          <p:nvPr/>
        </p:nvSpPr>
        <p:spPr>
          <a:xfrm>
            <a:off x="10603588" y="3849742"/>
            <a:ext cx="45719" cy="402255"/>
          </a:xfrm>
          <a:prstGeom prst="roundRect">
            <a:avLst>
              <a:gd name="adj" fmla="val 364651"/>
            </a:avLst>
          </a:prstGeom>
          <a:solidFill>
            <a:srgbClr val="E4C3B3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26" name="Text 4">
            <a:extLst>
              <a:ext uri="{FF2B5EF4-FFF2-40B4-BE49-F238E27FC236}">
                <a16:creationId xmlns:a16="http://schemas.microsoft.com/office/drawing/2014/main" id="{EFAFB373-E558-40BC-7397-15828A658F28}"/>
              </a:ext>
            </a:extLst>
          </p:cNvPr>
          <p:cNvSpPr/>
          <p:nvPr/>
        </p:nvSpPr>
        <p:spPr>
          <a:xfrm>
            <a:off x="3843576" y="4312659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5D5C5D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300" dirty="0"/>
          </a:p>
        </p:txBody>
      </p:sp>
      <p:sp>
        <p:nvSpPr>
          <p:cNvPr id="27" name="Text 12">
            <a:extLst>
              <a:ext uri="{FF2B5EF4-FFF2-40B4-BE49-F238E27FC236}">
                <a16:creationId xmlns:a16="http://schemas.microsoft.com/office/drawing/2014/main" id="{BDF90373-AAD0-267D-21BF-80717B16A002}"/>
              </a:ext>
            </a:extLst>
          </p:cNvPr>
          <p:cNvSpPr/>
          <p:nvPr/>
        </p:nvSpPr>
        <p:spPr>
          <a:xfrm>
            <a:off x="7166253" y="4312659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5D5C5D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300" dirty="0"/>
          </a:p>
        </p:txBody>
      </p:sp>
      <p:sp>
        <p:nvSpPr>
          <p:cNvPr id="28" name="Text 20">
            <a:extLst>
              <a:ext uri="{FF2B5EF4-FFF2-40B4-BE49-F238E27FC236}">
                <a16:creationId xmlns:a16="http://schemas.microsoft.com/office/drawing/2014/main" id="{5A321A6A-8789-B1A2-9703-7FD820FE4D22}"/>
              </a:ext>
            </a:extLst>
          </p:cNvPr>
          <p:cNvSpPr/>
          <p:nvPr/>
        </p:nvSpPr>
        <p:spPr>
          <a:xfrm>
            <a:off x="10489049" y="4312659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5D5C5D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300" dirty="0"/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360FC994-3A09-3D1C-BB1C-4DF074C0B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492" y="288820"/>
            <a:ext cx="4555014" cy="37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15909"/>
      </p:ext>
    </p:extLst>
  </p:cSld>
  <p:clrMapOvr>
    <a:masterClrMapping/>
  </p:clrMapOvr>
</p:sld>
</file>

<file path=ppt/theme/theme1.xml><?xml version="1.0" encoding="utf-8"?>
<a:theme xmlns:a="http://schemas.openxmlformats.org/drawingml/2006/main" name="3_Motív Office">
  <a:themeElements>
    <a:clrScheme name="ZSE+VSE">
      <a:dk1>
        <a:sysClr val="windowText" lastClr="000000"/>
      </a:dk1>
      <a:lt1>
        <a:sysClr val="window" lastClr="FFFFFF"/>
      </a:lt1>
      <a:dk2>
        <a:srgbClr val="313131"/>
      </a:dk2>
      <a:lt2>
        <a:srgbClr val="E7E6E6"/>
      </a:lt2>
      <a:accent1>
        <a:srgbClr val="BE1E2D"/>
      </a:accent1>
      <a:accent2>
        <a:srgbClr val="123E91"/>
      </a:accent2>
      <a:accent3>
        <a:srgbClr val="F21C0A"/>
      </a:accent3>
      <a:accent4>
        <a:srgbClr val="B2356E"/>
      </a:accent4>
      <a:accent5>
        <a:srgbClr val="3AA48D"/>
      </a:accent5>
      <a:accent6>
        <a:srgbClr val="A3A545"/>
      </a:accent6>
      <a:hlink>
        <a:srgbClr val="A3A545"/>
      </a:hlink>
      <a:folHlink>
        <a:srgbClr val="ADBE52"/>
      </a:folHlink>
    </a:clrScheme>
    <a:fontScheme name="ZSE+VSE">
      <a:majorFont>
        <a:latin typeface="Polo 11 Halbfett"/>
        <a:ea typeface=""/>
        <a:cs typeface=""/>
      </a:majorFont>
      <a:minorFont>
        <a:latin typeface="Polo 11 Leic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effectLst>
          <a:outerShdw blurRad="165100" dist="38100" dir="2700000" algn="tl" rotWithShape="0">
            <a:prstClr val="black">
              <a:alpha val="12000"/>
            </a:prstClr>
          </a:outerShdw>
        </a:effectLst>
      </a:spPr>
      <a:bodyPr wrap="square" lIns="72000" tIns="0" rIns="72000" bIns="0" rtlCol="0" anchor="ctr">
        <a:noAutofit/>
      </a:bodyPr>
      <a:lstStyle>
        <a:defPPr algn="ctr">
          <a:defRPr sz="1600" cap="all" spc="300" dirty="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atin typeface="+mj-lt"/>
          </a:defRPr>
        </a:defPPr>
      </a:lstStyle>
    </a:spDef>
    <a:txDef>
      <a:spPr/>
      <a:bodyPr lIns="0" tIns="0" rIns="0" bIns="0" anchor="ctr"/>
      <a:lstStyle>
        <a:defPPr algn="l">
          <a:defRPr sz="2000" cap="none" spc="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ZSE+VSE_template_2024 marec (1)  -  Iba na čítanie" id="{2187F84B-A4BB-442B-8CC0-A87B1B01EB44}" vid="{3D94CCAC-DDC2-47BB-9A9A-770359ED6BA6}"/>
    </a:ext>
  </a:extLst>
</a:theme>
</file>

<file path=ppt/theme/theme2.xml><?xml version="1.0" encoding="utf-8"?>
<a:theme xmlns:a="http://schemas.openxmlformats.org/drawingml/2006/main" name="4_Motív Office">
  <a:themeElements>
    <a:clrScheme name="ZSE+VSE">
      <a:dk1>
        <a:sysClr val="windowText" lastClr="000000"/>
      </a:dk1>
      <a:lt1>
        <a:sysClr val="window" lastClr="FFFFFF"/>
      </a:lt1>
      <a:dk2>
        <a:srgbClr val="313131"/>
      </a:dk2>
      <a:lt2>
        <a:srgbClr val="E7E6E6"/>
      </a:lt2>
      <a:accent1>
        <a:srgbClr val="BE1E2D"/>
      </a:accent1>
      <a:accent2>
        <a:srgbClr val="123E91"/>
      </a:accent2>
      <a:accent3>
        <a:srgbClr val="F21C0A"/>
      </a:accent3>
      <a:accent4>
        <a:srgbClr val="B2356E"/>
      </a:accent4>
      <a:accent5>
        <a:srgbClr val="3AA48D"/>
      </a:accent5>
      <a:accent6>
        <a:srgbClr val="A3A545"/>
      </a:accent6>
      <a:hlink>
        <a:srgbClr val="A3A545"/>
      </a:hlink>
      <a:folHlink>
        <a:srgbClr val="ADBE52"/>
      </a:folHlink>
    </a:clrScheme>
    <a:fontScheme name="ZSE+VSE">
      <a:majorFont>
        <a:latin typeface="Polo 11 Halbfett"/>
        <a:ea typeface=""/>
        <a:cs typeface=""/>
      </a:majorFont>
      <a:minorFont>
        <a:latin typeface="Polo 11 Leic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effectLst>
          <a:outerShdw blurRad="165100" dist="38100" dir="2700000" algn="tl" rotWithShape="0">
            <a:prstClr val="black">
              <a:alpha val="12000"/>
            </a:prstClr>
          </a:outerShdw>
        </a:effectLst>
      </a:spPr>
      <a:bodyPr wrap="square" lIns="72000" tIns="0" rIns="72000" bIns="0" rtlCol="0" anchor="ctr">
        <a:noAutofit/>
      </a:bodyPr>
      <a:lstStyle>
        <a:defPPr algn="ctr">
          <a:defRPr sz="1600" cap="all" spc="300" dirty="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atin typeface="+mj-lt"/>
          </a:defRPr>
        </a:defPPr>
      </a:lstStyle>
    </a:spDef>
    <a:txDef>
      <a:spPr/>
      <a:bodyPr lIns="0" tIns="0" rIns="0" bIns="0" anchor="ctr"/>
      <a:lstStyle>
        <a:defPPr algn="l">
          <a:defRPr sz="2000" cap="none" spc="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ZSE+VSE_template_2024 marec (1)  -  Iba na čítanie" id="{2187F84B-A4BB-442B-8CC0-A87B1B01EB44}" vid="{3D94CCAC-DDC2-47BB-9A9A-770359ED6BA6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ZSE+VSE_template_2024 marec (1)</Template>
  <TotalTime>6727</TotalTime>
  <Words>948</Words>
  <Application>Microsoft Macintosh PowerPoint</Application>
  <PresentationFormat>Vlastná</PresentationFormat>
  <Paragraphs>125</Paragraphs>
  <Slides>14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14</vt:i4>
      </vt:variant>
    </vt:vector>
  </HeadingPairs>
  <TitlesOfParts>
    <vt:vector size="23" baseType="lpstr">
      <vt:lpstr>Inter Bold</vt:lpstr>
      <vt:lpstr>Inter</vt:lpstr>
      <vt:lpstr>Calibri</vt:lpstr>
      <vt:lpstr>Polo 11 Leicht</vt:lpstr>
      <vt:lpstr>Wingdings</vt:lpstr>
      <vt:lpstr>Arial</vt:lpstr>
      <vt:lpstr>Polo 11 Halbfett</vt:lpstr>
      <vt:lpstr>3_Motív Office</vt:lpstr>
      <vt:lpstr>4_Motív Office</vt:lpstr>
      <vt:lpstr>Budovanie Energetickej Odolnosti Podniku 2025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Ivana Zatkovicova</dc:creator>
  <cp:lastModifiedBy>Henrieta Chlebovcová (pssunrise.sk)</cp:lastModifiedBy>
  <cp:revision>8</cp:revision>
  <dcterms:created xsi:type="dcterms:W3CDTF">2025-09-06T20:20:44Z</dcterms:created>
  <dcterms:modified xsi:type="dcterms:W3CDTF">2025-09-22T13:08:13Z</dcterms:modified>
</cp:coreProperties>
</file>